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152" r:id="rId1"/>
  </p:sldMasterIdLst>
  <p:notesMasterIdLst>
    <p:notesMasterId r:id="rId25"/>
  </p:notesMasterIdLst>
  <p:sldIdLst>
    <p:sldId id="256" r:id="rId2"/>
    <p:sldId id="285" r:id="rId3"/>
    <p:sldId id="257" r:id="rId4"/>
    <p:sldId id="259" r:id="rId5"/>
    <p:sldId id="258" r:id="rId6"/>
    <p:sldId id="274" r:id="rId7"/>
    <p:sldId id="260" r:id="rId8"/>
    <p:sldId id="276" r:id="rId9"/>
    <p:sldId id="277" r:id="rId10"/>
    <p:sldId id="261" r:id="rId11"/>
    <p:sldId id="262" r:id="rId12"/>
    <p:sldId id="263" r:id="rId13"/>
    <p:sldId id="264" r:id="rId14"/>
    <p:sldId id="278" r:id="rId15"/>
    <p:sldId id="265" r:id="rId16"/>
    <p:sldId id="279" r:id="rId17"/>
    <p:sldId id="284" r:id="rId18"/>
    <p:sldId id="266" r:id="rId19"/>
    <p:sldId id="282" r:id="rId20"/>
    <p:sldId id="267" r:id="rId21"/>
    <p:sldId id="268" r:id="rId22"/>
    <p:sldId id="269" r:id="rId23"/>
    <p:sldId id="272"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99B00"/>
    <a:srgbClr val="FEFE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8"/>
    <p:restoredTop sz="93398"/>
  </p:normalViewPr>
  <p:slideViewPr>
    <p:cSldViewPr snapToGrid="0" snapToObjects="1">
      <p:cViewPr varScale="1">
        <p:scale>
          <a:sx n="106" d="100"/>
          <a:sy n="106" d="100"/>
        </p:scale>
        <p:origin x="756"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43827B2-4107-7F41-80A6-2C6883325DD5}" type="datetimeFigureOut">
              <a:rPr lang="en-US" smtClean="0"/>
              <a:t>4/13/2021</a:t>
            </a:fld>
            <a:endParaRPr lang="en-U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8B6F686-E13C-3848-BA5D-EF775BC464B8}" type="slidenum">
              <a:rPr lang="en-US" smtClean="0"/>
              <a:t>‹#›</a:t>
            </a:fld>
            <a:endParaRPr lang="en-US"/>
          </a:p>
        </p:txBody>
      </p:sp>
    </p:spTree>
    <p:extLst>
      <p:ext uri="{BB962C8B-B14F-4D97-AF65-F5344CB8AC3E}">
        <p14:creationId xmlns:p14="http://schemas.microsoft.com/office/powerpoint/2010/main" val="14855308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48B6F686-E13C-3848-BA5D-EF775BC464B8}" type="slidenum">
              <a:rPr lang="en-US" smtClean="0"/>
              <a:t>8</a:t>
            </a:fld>
            <a:endParaRPr lang="en-US"/>
          </a:p>
        </p:txBody>
      </p:sp>
    </p:spTree>
    <p:extLst>
      <p:ext uri="{BB962C8B-B14F-4D97-AF65-F5344CB8AC3E}">
        <p14:creationId xmlns:p14="http://schemas.microsoft.com/office/powerpoint/2010/main" val="11720655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48B6F686-E13C-3848-BA5D-EF775BC464B8}" type="slidenum">
              <a:rPr lang="en-US" smtClean="0"/>
              <a:t>11</a:t>
            </a:fld>
            <a:endParaRPr lang="en-US"/>
          </a:p>
        </p:txBody>
      </p:sp>
    </p:spTree>
    <p:extLst>
      <p:ext uri="{BB962C8B-B14F-4D97-AF65-F5344CB8AC3E}">
        <p14:creationId xmlns:p14="http://schemas.microsoft.com/office/powerpoint/2010/main" val="6719982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Clic para editar título</a:t>
            </a:r>
            <a:endParaRPr lang="en-US"/>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a:p>
        </p:txBody>
      </p:sp>
      <p:sp>
        <p:nvSpPr>
          <p:cNvPr id="4" name="Marcador de fecha 3"/>
          <p:cNvSpPr>
            <a:spLocks noGrp="1"/>
          </p:cNvSpPr>
          <p:nvPr>
            <p:ph type="dt" sz="half" idx="10"/>
          </p:nvPr>
        </p:nvSpPr>
        <p:spPr/>
        <p:txBody>
          <a:bodyPr/>
          <a:lstStyle/>
          <a:p>
            <a:fld id="{5586B75A-687E-405C-8A0B-8D00578BA2C3}" type="datetimeFigureOut">
              <a:rPr lang="en-US" smtClean="0"/>
              <a:pPr/>
              <a:t>4/13/2021</a:t>
            </a:fld>
            <a:endParaRPr lang="en-US" dirty="0"/>
          </a:p>
        </p:txBody>
      </p:sp>
      <p:sp>
        <p:nvSpPr>
          <p:cNvPr id="5" name="Marcador de pie de página 4"/>
          <p:cNvSpPr>
            <a:spLocks noGrp="1"/>
          </p:cNvSpPr>
          <p:nvPr>
            <p:ph type="ftr" sz="quarter" idx="11"/>
          </p:nvPr>
        </p:nvSpPr>
        <p:spPr/>
        <p:txBody>
          <a:bodyPr/>
          <a:lstStyle/>
          <a:p>
            <a:endParaRPr lang="en-US" dirty="0"/>
          </a:p>
        </p:txBody>
      </p:sp>
      <p:sp>
        <p:nvSpPr>
          <p:cNvPr id="6" name="Marcador de número de diapositiva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6584188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Clic para editar título</a:t>
            </a:r>
            <a:endParaRPr lang="en-US"/>
          </a:p>
        </p:txBody>
      </p:sp>
      <p:sp>
        <p:nvSpPr>
          <p:cNvPr id="3" name="Marcador de texto vertical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fecha 3"/>
          <p:cNvSpPr>
            <a:spLocks noGrp="1"/>
          </p:cNvSpPr>
          <p:nvPr>
            <p:ph type="dt" sz="half" idx="10"/>
          </p:nvPr>
        </p:nvSpPr>
        <p:spPr/>
        <p:txBody>
          <a:bodyPr/>
          <a:lstStyle/>
          <a:p>
            <a:fld id="{5586B75A-687E-405C-8A0B-8D00578BA2C3}" type="datetimeFigureOut">
              <a:rPr lang="en-US" smtClean="0"/>
              <a:pPr/>
              <a:t>4/13/2021</a:t>
            </a:fld>
            <a:endParaRPr lang="en-US" dirty="0"/>
          </a:p>
        </p:txBody>
      </p:sp>
      <p:sp>
        <p:nvSpPr>
          <p:cNvPr id="5" name="Marcador de pie de página 4"/>
          <p:cNvSpPr>
            <a:spLocks noGrp="1"/>
          </p:cNvSpPr>
          <p:nvPr>
            <p:ph type="ftr" sz="quarter" idx="11"/>
          </p:nvPr>
        </p:nvSpPr>
        <p:spPr/>
        <p:txBody>
          <a:bodyPr/>
          <a:lstStyle/>
          <a:p>
            <a:endParaRPr lang="en-US" dirty="0"/>
          </a:p>
        </p:txBody>
      </p:sp>
      <p:sp>
        <p:nvSpPr>
          <p:cNvPr id="6" name="Marcador de número de diapositiva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234741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Clic para editar título</a:t>
            </a:r>
            <a:endParaRPr lang="en-US"/>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fecha 3"/>
          <p:cNvSpPr>
            <a:spLocks noGrp="1"/>
          </p:cNvSpPr>
          <p:nvPr>
            <p:ph type="dt" sz="half" idx="10"/>
          </p:nvPr>
        </p:nvSpPr>
        <p:spPr/>
        <p:txBody>
          <a:bodyPr/>
          <a:lstStyle/>
          <a:p>
            <a:fld id="{5586B75A-687E-405C-8A0B-8D00578BA2C3}" type="datetimeFigureOut">
              <a:rPr lang="en-US" smtClean="0"/>
              <a:pPr/>
              <a:t>4/13/2021</a:t>
            </a:fld>
            <a:endParaRPr lang="en-US" dirty="0"/>
          </a:p>
        </p:txBody>
      </p:sp>
      <p:sp>
        <p:nvSpPr>
          <p:cNvPr id="5" name="Marcador de pie de página 4"/>
          <p:cNvSpPr>
            <a:spLocks noGrp="1"/>
          </p:cNvSpPr>
          <p:nvPr>
            <p:ph type="ftr" sz="quarter" idx="11"/>
          </p:nvPr>
        </p:nvSpPr>
        <p:spPr/>
        <p:txBody>
          <a:bodyPr/>
          <a:lstStyle/>
          <a:p>
            <a:endParaRPr lang="en-US" dirty="0"/>
          </a:p>
        </p:txBody>
      </p:sp>
      <p:sp>
        <p:nvSpPr>
          <p:cNvPr id="6" name="Marcador de número de diapositiva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3489116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Clic para editar título</a:t>
            </a:r>
            <a:endParaRPr lang="en-US"/>
          </a:p>
        </p:txBody>
      </p:sp>
      <p:sp>
        <p:nvSpPr>
          <p:cNvPr id="3" name="Marcador de contenido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fecha 3"/>
          <p:cNvSpPr>
            <a:spLocks noGrp="1"/>
          </p:cNvSpPr>
          <p:nvPr>
            <p:ph type="dt" sz="half" idx="10"/>
          </p:nvPr>
        </p:nvSpPr>
        <p:spPr/>
        <p:txBody>
          <a:bodyPr/>
          <a:lstStyle/>
          <a:p>
            <a:fld id="{5586B75A-687E-405C-8A0B-8D00578BA2C3}" type="datetimeFigureOut">
              <a:rPr lang="en-US" smtClean="0"/>
              <a:pPr/>
              <a:t>4/13/2021</a:t>
            </a:fld>
            <a:endParaRPr lang="en-US" dirty="0"/>
          </a:p>
        </p:txBody>
      </p:sp>
      <p:sp>
        <p:nvSpPr>
          <p:cNvPr id="5" name="Marcador de pie de página 4"/>
          <p:cNvSpPr>
            <a:spLocks noGrp="1"/>
          </p:cNvSpPr>
          <p:nvPr>
            <p:ph type="ftr" sz="quarter" idx="11"/>
          </p:nvPr>
        </p:nvSpPr>
        <p:spPr/>
        <p:txBody>
          <a:bodyPr/>
          <a:lstStyle/>
          <a:p>
            <a:endParaRPr lang="en-US" dirty="0"/>
          </a:p>
        </p:txBody>
      </p:sp>
      <p:sp>
        <p:nvSpPr>
          <p:cNvPr id="6" name="Marcador de número de diapositiva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621268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a:t>Clic para editar título</a:t>
            </a:r>
            <a:endParaRPr lang="en-US"/>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el estilo de texto del patrón</a:t>
            </a:r>
          </a:p>
        </p:txBody>
      </p:sp>
      <p:sp>
        <p:nvSpPr>
          <p:cNvPr id="4" name="Marcador de fecha 3"/>
          <p:cNvSpPr>
            <a:spLocks noGrp="1"/>
          </p:cNvSpPr>
          <p:nvPr>
            <p:ph type="dt" sz="half" idx="10"/>
          </p:nvPr>
        </p:nvSpPr>
        <p:spPr/>
        <p:txBody>
          <a:bodyPr/>
          <a:lstStyle/>
          <a:p>
            <a:fld id="{5586B75A-687E-405C-8A0B-8D00578BA2C3}" type="datetimeFigureOut">
              <a:rPr lang="en-US" smtClean="0"/>
              <a:pPr/>
              <a:t>4/13/2021</a:t>
            </a:fld>
            <a:endParaRPr lang="en-US" dirty="0"/>
          </a:p>
        </p:txBody>
      </p:sp>
      <p:sp>
        <p:nvSpPr>
          <p:cNvPr id="5" name="Marcador de pie de página 4"/>
          <p:cNvSpPr>
            <a:spLocks noGrp="1"/>
          </p:cNvSpPr>
          <p:nvPr>
            <p:ph type="ftr" sz="quarter" idx="11"/>
          </p:nvPr>
        </p:nvSpPr>
        <p:spPr/>
        <p:txBody>
          <a:bodyPr/>
          <a:lstStyle/>
          <a:p>
            <a:endParaRPr lang="en-US" dirty="0"/>
          </a:p>
        </p:txBody>
      </p:sp>
      <p:sp>
        <p:nvSpPr>
          <p:cNvPr id="6" name="Marcador de número de diapositiva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4889827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Clic para editar título</a:t>
            </a:r>
            <a:endParaRPr lang="en-US"/>
          </a:p>
        </p:txBody>
      </p:sp>
      <p:sp>
        <p:nvSpPr>
          <p:cNvPr id="3" name="Marcador de contenido 2"/>
          <p:cNvSpPr>
            <a:spLocks noGrp="1"/>
          </p:cNvSpPr>
          <p:nvPr>
            <p:ph sz="half" idx="1"/>
          </p:nvPr>
        </p:nvSpPr>
        <p:spPr>
          <a:xfrm>
            <a:off x="838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contenido 3"/>
          <p:cNvSpPr>
            <a:spLocks noGrp="1"/>
          </p:cNvSpPr>
          <p:nvPr>
            <p:ph sz="half" idx="2"/>
          </p:nvPr>
        </p:nvSpPr>
        <p:spPr>
          <a:xfrm>
            <a:off x="6172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5" name="Marcador de fecha 4"/>
          <p:cNvSpPr>
            <a:spLocks noGrp="1"/>
          </p:cNvSpPr>
          <p:nvPr>
            <p:ph type="dt" sz="half" idx="10"/>
          </p:nvPr>
        </p:nvSpPr>
        <p:spPr/>
        <p:txBody>
          <a:bodyPr/>
          <a:lstStyle/>
          <a:p>
            <a:fld id="{5586B75A-687E-405C-8A0B-8D00578BA2C3}" type="datetimeFigureOut">
              <a:rPr lang="en-US" smtClean="0"/>
              <a:pPr/>
              <a:t>4/13/2021</a:t>
            </a:fld>
            <a:endParaRPr lang="en-US" dirty="0"/>
          </a:p>
        </p:txBody>
      </p:sp>
      <p:sp>
        <p:nvSpPr>
          <p:cNvPr id="6" name="Marcador de pie de página 5"/>
          <p:cNvSpPr>
            <a:spLocks noGrp="1"/>
          </p:cNvSpPr>
          <p:nvPr>
            <p:ph type="ftr" sz="quarter" idx="11"/>
          </p:nvPr>
        </p:nvSpPr>
        <p:spPr/>
        <p:txBody>
          <a:bodyPr/>
          <a:lstStyle/>
          <a:p>
            <a:endParaRPr lang="en-US" dirty="0"/>
          </a:p>
        </p:txBody>
      </p:sp>
      <p:sp>
        <p:nvSpPr>
          <p:cNvPr id="7" name="Marcador de número de diapositiva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060410530"/>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Clic para editar título</a:t>
            </a:r>
            <a:endParaRPr lang="en-US"/>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7" name="Marcador de fecha 6"/>
          <p:cNvSpPr>
            <a:spLocks noGrp="1"/>
          </p:cNvSpPr>
          <p:nvPr>
            <p:ph type="dt" sz="half" idx="10"/>
          </p:nvPr>
        </p:nvSpPr>
        <p:spPr/>
        <p:txBody>
          <a:bodyPr/>
          <a:lstStyle/>
          <a:p>
            <a:fld id="{5586B75A-687E-405C-8A0B-8D00578BA2C3}" type="datetimeFigureOut">
              <a:rPr lang="en-US" smtClean="0"/>
              <a:pPr/>
              <a:t>4/13/2021</a:t>
            </a:fld>
            <a:endParaRPr lang="en-US" dirty="0"/>
          </a:p>
        </p:txBody>
      </p:sp>
      <p:sp>
        <p:nvSpPr>
          <p:cNvPr id="8" name="Marcador de pie de página 7"/>
          <p:cNvSpPr>
            <a:spLocks noGrp="1"/>
          </p:cNvSpPr>
          <p:nvPr>
            <p:ph type="ftr" sz="quarter" idx="11"/>
          </p:nvPr>
        </p:nvSpPr>
        <p:spPr/>
        <p:txBody>
          <a:bodyPr/>
          <a:lstStyle/>
          <a:p>
            <a:endParaRPr lang="en-US" dirty="0"/>
          </a:p>
        </p:txBody>
      </p:sp>
      <p:sp>
        <p:nvSpPr>
          <p:cNvPr id="9" name="Marcador de número de diapositiva 8"/>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145969835"/>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Clic para editar título</a:t>
            </a:r>
            <a:endParaRPr lang="en-US"/>
          </a:p>
        </p:txBody>
      </p:sp>
      <p:sp>
        <p:nvSpPr>
          <p:cNvPr id="3" name="Marcador de fecha 2"/>
          <p:cNvSpPr>
            <a:spLocks noGrp="1"/>
          </p:cNvSpPr>
          <p:nvPr>
            <p:ph type="dt" sz="half" idx="10"/>
          </p:nvPr>
        </p:nvSpPr>
        <p:spPr/>
        <p:txBody>
          <a:bodyPr/>
          <a:lstStyle/>
          <a:p>
            <a:fld id="{5586B75A-687E-405C-8A0B-8D00578BA2C3}" type="datetimeFigureOut">
              <a:rPr lang="en-US" smtClean="0"/>
              <a:pPr/>
              <a:t>4/13/2021</a:t>
            </a:fld>
            <a:endParaRPr lang="en-US" dirty="0"/>
          </a:p>
        </p:txBody>
      </p:sp>
      <p:sp>
        <p:nvSpPr>
          <p:cNvPr id="4" name="Marcador de pie de página 3"/>
          <p:cNvSpPr>
            <a:spLocks noGrp="1"/>
          </p:cNvSpPr>
          <p:nvPr>
            <p:ph type="ftr" sz="quarter" idx="11"/>
          </p:nvPr>
        </p:nvSpPr>
        <p:spPr/>
        <p:txBody>
          <a:bodyPr/>
          <a:lstStyle/>
          <a:p>
            <a:endParaRPr lang="en-US" dirty="0"/>
          </a:p>
        </p:txBody>
      </p:sp>
      <p:sp>
        <p:nvSpPr>
          <p:cNvPr id="5" name="Marcador de número de diapositiva 4"/>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6816705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5586B75A-687E-405C-8A0B-8D00578BA2C3}" type="datetimeFigureOut">
              <a:rPr lang="en-US" smtClean="0"/>
              <a:pPr/>
              <a:t>4/13/2021</a:t>
            </a:fld>
            <a:endParaRPr lang="en-US" dirty="0"/>
          </a:p>
        </p:txBody>
      </p:sp>
      <p:sp>
        <p:nvSpPr>
          <p:cNvPr id="3" name="Marcador de pie de página 2"/>
          <p:cNvSpPr>
            <a:spLocks noGrp="1"/>
          </p:cNvSpPr>
          <p:nvPr>
            <p:ph type="ftr" sz="quarter" idx="11"/>
          </p:nvPr>
        </p:nvSpPr>
        <p:spPr/>
        <p:txBody>
          <a:bodyPr/>
          <a:lstStyle/>
          <a:p>
            <a:endParaRPr lang="en-US" dirty="0"/>
          </a:p>
        </p:txBody>
      </p:sp>
      <p:sp>
        <p:nvSpPr>
          <p:cNvPr id="4" name="Marcador de número de diapositiva 3"/>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8046388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Clic para editar título</a:t>
            </a:r>
            <a:endParaRPr lang="en-US"/>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5586B75A-687E-405C-8A0B-8D00578BA2C3}" type="datetimeFigureOut">
              <a:rPr lang="en-US" smtClean="0"/>
              <a:pPr/>
              <a:t>4/13/2021</a:t>
            </a:fld>
            <a:endParaRPr lang="en-US" dirty="0"/>
          </a:p>
        </p:txBody>
      </p:sp>
      <p:sp>
        <p:nvSpPr>
          <p:cNvPr id="6" name="Marcador de pie de página 5"/>
          <p:cNvSpPr>
            <a:spLocks noGrp="1"/>
          </p:cNvSpPr>
          <p:nvPr>
            <p:ph type="ftr" sz="quarter" idx="11"/>
          </p:nvPr>
        </p:nvSpPr>
        <p:spPr/>
        <p:txBody>
          <a:bodyPr/>
          <a:lstStyle/>
          <a:p>
            <a:endParaRPr lang="en-US" dirty="0"/>
          </a:p>
        </p:txBody>
      </p:sp>
      <p:sp>
        <p:nvSpPr>
          <p:cNvPr id="7" name="Marcador de número de diapositiva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861063773"/>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Clic para editar título</a:t>
            </a:r>
            <a:endParaRPr lang="en-US"/>
          </a:p>
        </p:txBody>
      </p:sp>
      <p:sp>
        <p:nvSpPr>
          <p:cNvPr id="3" name="Marcador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5586B75A-687E-405C-8A0B-8D00578BA2C3}" type="datetimeFigureOut">
              <a:rPr lang="en-US" smtClean="0"/>
              <a:pPr/>
              <a:t>4/13/2021</a:t>
            </a:fld>
            <a:endParaRPr lang="en-US" dirty="0"/>
          </a:p>
        </p:txBody>
      </p:sp>
      <p:sp>
        <p:nvSpPr>
          <p:cNvPr id="6" name="Marcador de pie de página 5"/>
          <p:cNvSpPr>
            <a:spLocks noGrp="1"/>
          </p:cNvSpPr>
          <p:nvPr>
            <p:ph type="ftr" sz="quarter" idx="11"/>
          </p:nvPr>
        </p:nvSpPr>
        <p:spPr/>
        <p:txBody>
          <a:bodyPr/>
          <a:lstStyle/>
          <a:p>
            <a:endParaRPr lang="en-US" dirty="0"/>
          </a:p>
        </p:txBody>
      </p:sp>
      <p:sp>
        <p:nvSpPr>
          <p:cNvPr id="7" name="Marcador de número de diapositiva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65356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Clic para editar título</a:t>
            </a:r>
            <a:endParaRPr lang="en-US"/>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586B75A-687E-405C-8A0B-8D00578BA2C3}" type="datetimeFigureOut">
              <a:rPr lang="en-US" smtClean="0"/>
              <a:pPr/>
              <a:t>4/13/2021</a:t>
            </a:fld>
            <a:endParaRPr lang="en-US" dirty="0"/>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842911588"/>
      </p:ext>
    </p:extLst>
  </p:cSld>
  <p:clrMap bg1="lt1" tx1="dk1" bg2="lt2" tx2="dk2" accent1="accent1" accent2="accent2" accent3="accent3" accent4="accent4" accent5="accent5" accent6="accent6" hlink="hlink" folHlink="folHlink"/>
  <p:sldLayoutIdLst>
    <p:sldLayoutId id="2147484153" r:id="rId1"/>
    <p:sldLayoutId id="2147484154" r:id="rId2"/>
    <p:sldLayoutId id="2147484155" r:id="rId3"/>
    <p:sldLayoutId id="2147484156" r:id="rId4"/>
    <p:sldLayoutId id="2147484157" r:id="rId5"/>
    <p:sldLayoutId id="2147484158" r:id="rId6"/>
    <p:sldLayoutId id="2147484159" r:id="rId7"/>
    <p:sldLayoutId id="2147484160" r:id="rId8"/>
    <p:sldLayoutId id="2147484161" r:id="rId9"/>
    <p:sldLayoutId id="2147484162" r:id="rId10"/>
    <p:sldLayoutId id="2147484163"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s-ES_trad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2.xml"/><Relationship Id="rId1" Type="http://schemas.openxmlformats.org/officeDocument/2006/relationships/video" Target="https://www.youtube.com/embed/zMHd3V5ITKQ?feature=oembed"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2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4744" y="171052"/>
            <a:ext cx="12590583" cy="6662169"/>
          </a:xfrm>
          <a:prstGeom prst="rect">
            <a:avLst/>
          </a:prstGeom>
        </p:spPr>
      </p:pic>
      <p:sp>
        <p:nvSpPr>
          <p:cNvPr id="4" name="Título 3"/>
          <p:cNvSpPr>
            <a:spLocks noGrp="1"/>
          </p:cNvSpPr>
          <p:nvPr>
            <p:ph type="ctrTitle"/>
          </p:nvPr>
        </p:nvSpPr>
        <p:spPr>
          <a:xfrm>
            <a:off x="-879101" y="-425419"/>
            <a:ext cx="13524271" cy="2387600"/>
          </a:xfrm>
          <a:ln>
            <a:noFill/>
          </a:ln>
        </p:spPr>
        <p:txBody>
          <a:bodyPr>
            <a:normAutofit/>
          </a:bodyPr>
          <a:lstStyle/>
          <a:p>
            <a:pPr algn="ctr"/>
            <a:r>
              <a:rPr lang="en-US" b="1" dirty="0">
                <a:solidFill>
                  <a:srgbClr val="F99B00"/>
                </a:solidFill>
                <a:latin typeface="Didot" charset="0"/>
                <a:ea typeface="Didot" charset="0"/>
                <a:cs typeface="Didot" charset="0"/>
              </a:rPr>
              <a:t>The Promise and Coming of </a:t>
            </a:r>
            <a:br>
              <a:rPr lang="en-US" b="1" dirty="0">
                <a:solidFill>
                  <a:srgbClr val="F99B00"/>
                </a:solidFill>
                <a:latin typeface="Didot" charset="0"/>
                <a:ea typeface="Didot" charset="0"/>
                <a:cs typeface="Didot" charset="0"/>
              </a:rPr>
            </a:br>
            <a:r>
              <a:rPr lang="en-US" b="1" dirty="0">
                <a:solidFill>
                  <a:srgbClr val="F99B00"/>
                </a:solidFill>
                <a:latin typeface="Didot" charset="0"/>
                <a:ea typeface="Didot" charset="0"/>
                <a:cs typeface="Didot" charset="0"/>
              </a:rPr>
              <a:t>the Holy Spirit</a:t>
            </a:r>
          </a:p>
        </p:txBody>
      </p:sp>
      <p:sp>
        <p:nvSpPr>
          <p:cNvPr id="5" name="Subtítulo 4"/>
          <p:cNvSpPr>
            <a:spLocks noGrp="1"/>
          </p:cNvSpPr>
          <p:nvPr>
            <p:ph type="subTitle" idx="1"/>
          </p:nvPr>
        </p:nvSpPr>
        <p:spPr>
          <a:xfrm>
            <a:off x="4689988" y="5830253"/>
            <a:ext cx="7339780" cy="1257223"/>
          </a:xfrm>
        </p:spPr>
        <p:txBody>
          <a:bodyPr>
            <a:normAutofit/>
          </a:bodyPr>
          <a:lstStyle/>
          <a:p>
            <a:pPr algn="r"/>
            <a:r>
              <a:rPr lang="en-US" sz="3000" dirty="0">
                <a:solidFill>
                  <a:srgbClr val="002060"/>
                </a:solidFill>
                <a:latin typeface="Didot" charset="0"/>
                <a:ea typeface="Didot" charset="0"/>
                <a:cs typeface="Didot" charset="0"/>
              </a:rPr>
              <a:t>Confirmation 2021 </a:t>
            </a:r>
            <a:br>
              <a:rPr lang="en-US" sz="3000" dirty="0">
                <a:solidFill>
                  <a:srgbClr val="002060"/>
                </a:solidFill>
                <a:latin typeface="Didot" charset="0"/>
                <a:ea typeface="Didot" charset="0"/>
                <a:cs typeface="Didot" charset="0"/>
              </a:rPr>
            </a:br>
            <a:r>
              <a:rPr lang="en-US" sz="3000" dirty="0">
                <a:solidFill>
                  <a:srgbClr val="002060"/>
                </a:solidFill>
                <a:latin typeface="Didot" charset="0"/>
                <a:ea typeface="Didot" charset="0"/>
                <a:cs typeface="Didot" charset="0"/>
              </a:rPr>
              <a:t>A Preparation with Bishop Kevin Doran  </a:t>
            </a:r>
          </a:p>
        </p:txBody>
      </p:sp>
      <p:pic>
        <p:nvPicPr>
          <p:cNvPr id="6" name="Imagen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07062" y="2532131"/>
            <a:ext cx="5654964" cy="3295802"/>
          </a:xfrm>
          <a:prstGeom prst="rect">
            <a:avLst/>
          </a:prstGeom>
        </p:spPr>
      </p:pic>
      <p:pic>
        <p:nvPicPr>
          <p:cNvPr id="7" name="Imagen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2670" y="5732939"/>
            <a:ext cx="2567325" cy="1100282"/>
          </a:xfrm>
          <a:prstGeom prst="rect">
            <a:avLst/>
          </a:prstGeom>
        </p:spPr>
      </p:pic>
    </p:spTree>
    <p:extLst>
      <p:ext uri="{BB962C8B-B14F-4D97-AF65-F5344CB8AC3E}">
        <p14:creationId xmlns:p14="http://schemas.microsoft.com/office/powerpoint/2010/main" val="15326217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734961" y="513018"/>
            <a:ext cx="10515600" cy="4351338"/>
          </a:xfrm>
        </p:spPr>
        <p:txBody>
          <a:bodyPr>
            <a:normAutofit/>
          </a:bodyPr>
          <a:lstStyle/>
          <a:p>
            <a:pPr marL="0" indent="0">
              <a:buNone/>
            </a:pPr>
            <a:r>
              <a:rPr lang="en-IE" sz="3200" dirty="0">
                <a:solidFill>
                  <a:srgbClr val="002060"/>
                </a:solidFill>
                <a:latin typeface="Didot" charset="0"/>
                <a:ea typeface="Didot" charset="0"/>
                <a:cs typeface="Didot" charset="0"/>
              </a:rPr>
              <a:t>The Holy Spirit also teaches us to hear God’s voice. It’s not a voice like mine or yours. God speaks to us in our hearts, He speaks to us through Scripture, through the Mass, and through our surroundings. </a:t>
            </a:r>
          </a:p>
          <a:p>
            <a:pPr marL="0" indent="0">
              <a:buNone/>
            </a:pPr>
            <a:endParaRPr lang="en-IE" sz="3200" dirty="0">
              <a:solidFill>
                <a:srgbClr val="002060"/>
              </a:solidFill>
              <a:latin typeface="Didot" charset="0"/>
              <a:ea typeface="Didot" charset="0"/>
              <a:cs typeface="Didot" charset="0"/>
            </a:endParaRPr>
          </a:p>
          <a:p>
            <a:pPr marL="0" indent="0">
              <a:buNone/>
            </a:pPr>
            <a:r>
              <a:rPr lang="en-IE" sz="3200" dirty="0">
                <a:solidFill>
                  <a:srgbClr val="002060"/>
                </a:solidFill>
                <a:latin typeface="Didot" charset="0"/>
                <a:ea typeface="Didot" charset="0"/>
                <a:cs typeface="Didot" charset="0"/>
              </a:rPr>
              <a:t>God has so much to say to you, but you have to tune in to hear Him.  </a:t>
            </a:r>
          </a:p>
          <a:p>
            <a:pPr marL="0" indent="0">
              <a:buNone/>
            </a:pPr>
            <a:endParaRPr lang="en-IE" sz="3200" dirty="0">
              <a:latin typeface="Didot" charset="0"/>
              <a:ea typeface="Didot" charset="0"/>
              <a:cs typeface="Didot" charset="0"/>
            </a:endParaRPr>
          </a:p>
        </p:txBody>
      </p:sp>
      <p:pic>
        <p:nvPicPr>
          <p:cNvPr id="2050" name="Picture 2" descr="https://media.istockphoto.com/videos/tuning-fm-radio-stations-on-receiver-dial-video-id625530048?s=640x64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97212" y="3991897"/>
            <a:ext cx="4675239" cy="2629822"/>
          </a:xfrm>
          <a:prstGeom prst="rect">
            <a:avLst/>
          </a:prstGeom>
          <a:noFill/>
          <a:extLst>
            <a:ext uri="{909E8E84-426E-40DD-AFC4-6F175D3DCCD1}">
              <a14:hiddenFill xmlns:a14="http://schemas.microsoft.com/office/drawing/2010/main">
                <a:solidFill>
                  <a:srgbClr val="FFFFFF"/>
                </a:solidFill>
              </a14:hiddenFill>
            </a:ext>
          </a:extLst>
        </p:spPr>
      </p:pic>
      <p:sp>
        <p:nvSpPr>
          <p:cNvPr id="4" name="CuadroTexto 3"/>
          <p:cNvSpPr txBox="1"/>
          <p:nvPr/>
        </p:nvSpPr>
        <p:spPr>
          <a:xfrm>
            <a:off x="734961" y="4557677"/>
            <a:ext cx="6226278" cy="1754326"/>
          </a:xfrm>
          <a:prstGeom prst="rect">
            <a:avLst/>
          </a:prstGeom>
          <a:noFill/>
        </p:spPr>
        <p:txBody>
          <a:bodyPr wrap="square" rtlCol="0">
            <a:spAutoFit/>
          </a:bodyPr>
          <a:lstStyle/>
          <a:p>
            <a:r>
              <a:rPr lang="en-US" sz="3600" dirty="0">
                <a:solidFill>
                  <a:srgbClr val="002060"/>
                </a:solidFill>
                <a:latin typeface="Didot" charset="0"/>
                <a:ea typeface="Didot" charset="0"/>
                <a:cs typeface="Didot" charset="0"/>
              </a:rPr>
              <a:t>The Holy Spirit can help train our “ear”, so we hear what God wants to say to us. </a:t>
            </a:r>
          </a:p>
        </p:txBody>
      </p:sp>
    </p:spTree>
    <p:extLst>
      <p:ext uri="{BB962C8B-B14F-4D97-AF65-F5344CB8AC3E}">
        <p14:creationId xmlns:p14="http://schemas.microsoft.com/office/powerpoint/2010/main" val="5680790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575187" y="557264"/>
            <a:ext cx="10690122" cy="948808"/>
          </a:xfrm>
        </p:spPr>
        <p:txBody>
          <a:bodyPr>
            <a:noAutofit/>
          </a:bodyPr>
          <a:lstStyle/>
          <a:p>
            <a:pPr marL="0" indent="0" algn="ctr">
              <a:lnSpc>
                <a:spcPct val="120000"/>
              </a:lnSpc>
              <a:buNone/>
            </a:pPr>
            <a:r>
              <a:rPr lang="en-US" sz="3800" dirty="0">
                <a:solidFill>
                  <a:srgbClr val="002060"/>
                </a:solidFill>
                <a:latin typeface="Didot" charset="0"/>
                <a:ea typeface="Didot" charset="0"/>
                <a:cs typeface="Didot" charset="0"/>
              </a:rPr>
              <a:t>God is the Source of Truth. </a:t>
            </a:r>
          </a:p>
          <a:p>
            <a:pPr marL="0" indent="0">
              <a:lnSpc>
                <a:spcPct val="120000"/>
              </a:lnSpc>
              <a:buNone/>
            </a:pPr>
            <a:endParaRPr lang="en-GB" dirty="0">
              <a:solidFill>
                <a:srgbClr val="002060"/>
              </a:solidFill>
              <a:latin typeface="Didot" charset="0"/>
              <a:ea typeface="Didot" charset="0"/>
              <a:cs typeface="Didot" charset="0"/>
            </a:endParaRPr>
          </a:p>
          <a:p>
            <a:pPr marL="0" indent="0" algn="r">
              <a:lnSpc>
                <a:spcPct val="120000"/>
              </a:lnSpc>
              <a:buNone/>
            </a:pPr>
            <a:r>
              <a:rPr lang="en-GB" dirty="0">
                <a:solidFill>
                  <a:srgbClr val="002060"/>
                </a:solidFill>
                <a:latin typeface="Didot" charset="0"/>
                <a:ea typeface="Didot" charset="0"/>
                <a:cs typeface="Didot" charset="0"/>
              </a:rPr>
              <a:t>The Holy Spirit teaches us the truth. </a:t>
            </a:r>
          </a:p>
          <a:p>
            <a:pPr marL="0" indent="0" algn="r">
              <a:lnSpc>
                <a:spcPct val="120000"/>
              </a:lnSpc>
              <a:buNone/>
            </a:pPr>
            <a:endParaRPr lang="en-US" dirty="0">
              <a:solidFill>
                <a:srgbClr val="002060"/>
              </a:solidFill>
              <a:latin typeface="Didot" charset="0"/>
              <a:ea typeface="Didot" charset="0"/>
              <a:cs typeface="Didot" charset="0"/>
            </a:endParaRPr>
          </a:p>
          <a:p>
            <a:pPr marL="0" indent="0">
              <a:lnSpc>
                <a:spcPct val="120000"/>
              </a:lnSpc>
              <a:buNone/>
            </a:pPr>
            <a:r>
              <a:rPr lang="en-US" dirty="0">
                <a:solidFill>
                  <a:srgbClr val="002060"/>
                </a:solidFill>
                <a:latin typeface="Didot" charset="0"/>
                <a:ea typeface="Didot" charset="0"/>
                <a:cs typeface="Didot" charset="0"/>
              </a:rPr>
              <a:t>The truth is we are children of God and He loves us </a:t>
            </a:r>
            <a:br>
              <a:rPr lang="en-US" dirty="0">
                <a:solidFill>
                  <a:srgbClr val="002060"/>
                </a:solidFill>
                <a:latin typeface="Didot" charset="0"/>
                <a:ea typeface="Didot" charset="0"/>
                <a:cs typeface="Didot" charset="0"/>
              </a:rPr>
            </a:br>
            <a:r>
              <a:rPr lang="en-US" dirty="0">
                <a:solidFill>
                  <a:srgbClr val="002060"/>
                </a:solidFill>
                <a:latin typeface="Didot" charset="0"/>
                <a:ea typeface="Didot" charset="0"/>
                <a:cs typeface="Didot" charset="0"/>
              </a:rPr>
              <a:t>VERY much! Living in that truth makes everything else fall into place. </a:t>
            </a:r>
          </a:p>
          <a:p>
            <a:pPr marL="0" indent="0">
              <a:lnSpc>
                <a:spcPct val="120000"/>
              </a:lnSpc>
              <a:buNone/>
            </a:pPr>
            <a:endParaRPr lang="en-US" dirty="0">
              <a:solidFill>
                <a:srgbClr val="002060"/>
              </a:solidFill>
              <a:latin typeface="Didot" charset="0"/>
              <a:ea typeface="Didot" charset="0"/>
              <a:cs typeface="Didot" charset="0"/>
            </a:endParaRPr>
          </a:p>
        </p:txBody>
      </p:sp>
      <p:pic>
        <p:nvPicPr>
          <p:cNvPr id="2050" name="Picture 2" descr="pril 19, 2020 - Truth - Holy Spirit Churc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7709" y="1752798"/>
            <a:ext cx="2556938" cy="1439556"/>
          </a:xfrm>
          <a:prstGeom prst="rect">
            <a:avLst/>
          </a:prstGeom>
          <a:noFill/>
          <a:extLst>
            <a:ext uri="{909E8E84-426E-40DD-AFC4-6F175D3DCCD1}">
              <a14:hiddenFill xmlns:a14="http://schemas.microsoft.com/office/drawing/2010/main">
                <a:solidFill>
                  <a:srgbClr val="FFFFFF"/>
                </a:solidFill>
              </a14:hiddenFill>
            </a:ext>
          </a:extLst>
        </p:spPr>
      </p:pic>
      <p:pic>
        <p:nvPicPr>
          <p:cNvPr id="2" name="Imagen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83910" y="3439081"/>
            <a:ext cx="6656671" cy="3745841"/>
          </a:xfrm>
          <a:prstGeom prst="rect">
            <a:avLst/>
          </a:prstGeom>
        </p:spPr>
      </p:pic>
      <p:sp>
        <p:nvSpPr>
          <p:cNvPr id="4" name="Rectángulo 3"/>
          <p:cNvSpPr/>
          <p:nvPr/>
        </p:nvSpPr>
        <p:spPr>
          <a:xfrm>
            <a:off x="575187" y="4677273"/>
            <a:ext cx="9630697" cy="1643527"/>
          </a:xfrm>
          <a:prstGeom prst="rect">
            <a:avLst/>
          </a:prstGeom>
        </p:spPr>
        <p:txBody>
          <a:bodyPr wrap="square">
            <a:spAutoFit/>
          </a:bodyPr>
          <a:lstStyle/>
          <a:p>
            <a:pPr>
              <a:lnSpc>
                <a:spcPct val="120000"/>
              </a:lnSpc>
            </a:pPr>
            <a:r>
              <a:rPr lang="en-US" sz="2800" b="1" dirty="0">
                <a:solidFill>
                  <a:srgbClr val="002060"/>
                </a:solidFill>
                <a:latin typeface="Didot" charset="0"/>
                <a:ea typeface="Didot" charset="0"/>
                <a:cs typeface="Didot" charset="0"/>
              </a:rPr>
              <a:t>Remember what Jesus told us: </a:t>
            </a:r>
          </a:p>
          <a:p>
            <a:pPr>
              <a:lnSpc>
                <a:spcPct val="120000"/>
              </a:lnSpc>
            </a:pPr>
            <a:r>
              <a:rPr lang="en-US" sz="2800" dirty="0">
                <a:solidFill>
                  <a:srgbClr val="002060"/>
                </a:solidFill>
                <a:latin typeface="Didot" charset="0"/>
                <a:ea typeface="Didot" charset="0"/>
                <a:cs typeface="Didot" charset="0"/>
              </a:rPr>
              <a:t>“If you abide in me and I in you, you will bear much fruit, but apart from me you can do nothing.” </a:t>
            </a:r>
          </a:p>
        </p:txBody>
      </p:sp>
    </p:spTree>
    <p:extLst>
      <p:ext uri="{BB962C8B-B14F-4D97-AF65-F5344CB8AC3E}">
        <p14:creationId xmlns:p14="http://schemas.microsoft.com/office/powerpoint/2010/main" val="12244483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876015" y="866857"/>
            <a:ext cx="10515600" cy="4351338"/>
          </a:xfrm>
        </p:spPr>
        <p:txBody>
          <a:bodyPr>
            <a:normAutofit/>
          </a:bodyPr>
          <a:lstStyle/>
          <a:p>
            <a:pPr marL="0" indent="0" algn="ctr">
              <a:lnSpc>
                <a:spcPct val="110000"/>
              </a:lnSpc>
              <a:buNone/>
            </a:pPr>
            <a:r>
              <a:rPr lang="en-US" sz="3600" dirty="0">
                <a:solidFill>
                  <a:srgbClr val="002060"/>
                </a:solidFill>
                <a:latin typeface="Didot" charset="0"/>
                <a:ea typeface="Didot" charset="0"/>
                <a:cs typeface="Didot" charset="0"/>
              </a:rPr>
              <a:t>In the Gospel according to St. John, we read that after His Resurrection, Jesus breathed on His disciples, imparting the Holy Spirit and giving them the power to forgive sins! (John 20)</a:t>
            </a:r>
          </a:p>
          <a:p>
            <a:pPr marL="0" indent="0" algn="ctr">
              <a:lnSpc>
                <a:spcPct val="110000"/>
              </a:lnSpc>
              <a:buNone/>
            </a:pPr>
            <a:endParaRPr lang="en-US" sz="3600" dirty="0">
              <a:solidFill>
                <a:srgbClr val="002060"/>
              </a:solidFill>
              <a:latin typeface="Didot" charset="0"/>
              <a:ea typeface="Didot" charset="0"/>
              <a:cs typeface="Didot" charset="0"/>
            </a:endParaRPr>
          </a:p>
        </p:txBody>
      </p:sp>
      <p:pic>
        <p:nvPicPr>
          <p:cNvPr id="3074" name="Picture 2" descr="https://the-scriptures.co.uk/wp-content/uploads/2018/12/Jesus-appears-to-the-discipl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14233" y="3858737"/>
            <a:ext cx="3639165" cy="27189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0972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Rectángulo 7"/>
          <p:cNvSpPr/>
          <p:nvPr/>
        </p:nvSpPr>
        <p:spPr>
          <a:xfrm>
            <a:off x="0" y="997129"/>
            <a:ext cx="12192000" cy="5117068"/>
          </a:xfrm>
          <a:prstGeom prst="rect">
            <a:avLst/>
          </a:prstGeom>
          <a:solidFill>
            <a:schemeClr val="bg1">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Marcador de contenido 2"/>
          <p:cNvSpPr>
            <a:spLocks noGrp="1"/>
          </p:cNvSpPr>
          <p:nvPr>
            <p:ph idx="1"/>
          </p:nvPr>
        </p:nvSpPr>
        <p:spPr>
          <a:xfrm>
            <a:off x="227045" y="1224882"/>
            <a:ext cx="11737910" cy="4219452"/>
          </a:xfrm>
        </p:spPr>
        <p:txBody>
          <a:bodyPr>
            <a:noAutofit/>
          </a:bodyPr>
          <a:lstStyle/>
          <a:p>
            <a:pPr marL="0" indent="0" algn="ctr">
              <a:lnSpc>
                <a:spcPts val="3000"/>
              </a:lnSpc>
              <a:buNone/>
            </a:pPr>
            <a:r>
              <a:rPr lang="en-US" sz="3000" dirty="0">
                <a:solidFill>
                  <a:srgbClr val="002060"/>
                </a:solidFill>
                <a:latin typeface="Didot" charset="0"/>
                <a:ea typeface="Didot" charset="0"/>
                <a:cs typeface="Didot" charset="0"/>
              </a:rPr>
              <a:t>Jesus received the Holy Spirit at His Baptism, and He began His public ministry</a:t>
            </a:r>
          </a:p>
          <a:p>
            <a:pPr marL="0" indent="0" algn="ctr">
              <a:lnSpc>
                <a:spcPts val="3000"/>
              </a:lnSpc>
              <a:buNone/>
            </a:pPr>
            <a:endParaRPr lang="en-US" sz="3000" dirty="0">
              <a:solidFill>
                <a:srgbClr val="002060"/>
              </a:solidFill>
              <a:latin typeface="Didot" charset="0"/>
              <a:ea typeface="Didot" charset="0"/>
              <a:cs typeface="Didot" charset="0"/>
            </a:endParaRPr>
          </a:p>
          <a:p>
            <a:pPr marL="0" indent="0" algn="ctr">
              <a:lnSpc>
                <a:spcPts val="3000"/>
              </a:lnSpc>
              <a:buNone/>
            </a:pPr>
            <a:r>
              <a:rPr lang="en-US" sz="3000" dirty="0">
                <a:solidFill>
                  <a:srgbClr val="002060"/>
                </a:solidFill>
                <a:latin typeface="Didot" charset="0"/>
                <a:ea typeface="Didot" charset="0"/>
                <a:cs typeface="Didot" charset="0"/>
              </a:rPr>
              <a:t>Before the disciples are given their mission of reconciliation, they are given the Holy Spirt</a:t>
            </a:r>
          </a:p>
          <a:p>
            <a:pPr marL="0" indent="0" algn="ctr">
              <a:lnSpc>
                <a:spcPts val="3000"/>
              </a:lnSpc>
              <a:buNone/>
            </a:pPr>
            <a:br>
              <a:rPr lang="en-US" sz="3000" dirty="0">
                <a:solidFill>
                  <a:srgbClr val="002060"/>
                </a:solidFill>
                <a:latin typeface="Didot" charset="0"/>
                <a:ea typeface="Didot" charset="0"/>
                <a:cs typeface="Didot" charset="0"/>
              </a:rPr>
            </a:br>
            <a:br>
              <a:rPr lang="en-US" sz="3000" dirty="0">
                <a:solidFill>
                  <a:srgbClr val="002060"/>
                </a:solidFill>
                <a:latin typeface="Didot" charset="0"/>
                <a:ea typeface="Didot" charset="0"/>
                <a:cs typeface="Didot" charset="0"/>
              </a:rPr>
            </a:br>
            <a:r>
              <a:rPr lang="en-US" sz="3000" dirty="0">
                <a:solidFill>
                  <a:srgbClr val="002060"/>
                </a:solidFill>
                <a:latin typeface="Didot" charset="0"/>
                <a:ea typeface="Didot" charset="0"/>
                <a:cs typeface="Didot" charset="0"/>
              </a:rPr>
              <a:t>We need the Holy Spirit so we can </a:t>
            </a:r>
            <a:br>
              <a:rPr lang="en-US" sz="3000" dirty="0">
                <a:solidFill>
                  <a:srgbClr val="002060"/>
                </a:solidFill>
                <a:latin typeface="Didot" charset="0"/>
                <a:ea typeface="Didot" charset="0"/>
                <a:cs typeface="Didot" charset="0"/>
              </a:rPr>
            </a:br>
            <a:r>
              <a:rPr lang="en-US" sz="3000" dirty="0">
                <a:solidFill>
                  <a:srgbClr val="002060"/>
                </a:solidFill>
                <a:latin typeface="Didot" charset="0"/>
                <a:ea typeface="Didot" charset="0"/>
                <a:cs typeface="Didot" charset="0"/>
              </a:rPr>
              <a:t>live out our mission. </a:t>
            </a:r>
          </a:p>
          <a:p>
            <a:pPr marL="0" indent="0" algn="ctr">
              <a:lnSpc>
                <a:spcPts val="3000"/>
              </a:lnSpc>
              <a:buNone/>
            </a:pPr>
            <a:endParaRPr lang="en-US" sz="3000" dirty="0">
              <a:solidFill>
                <a:srgbClr val="002060"/>
              </a:solidFill>
              <a:latin typeface="Didot" charset="0"/>
              <a:ea typeface="Didot" charset="0"/>
              <a:cs typeface="Didot" charset="0"/>
            </a:endParaRPr>
          </a:p>
          <a:p>
            <a:pPr marL="0" indent="0" algn="ctr">
              <a:lnSpc>
                <a:spcPts val="3000"/>
              </a:lnSpc>
              <a:buNone/>
            </a:pPr>
            <a:r>
              <a:rPr lang="en-US" sz="3000" dirty="0">
                <a:solidFill>
                  <a:srgbClr val="002060"/>
                </a:solidFill>
                <a:latin typeface="Didot" charset="0"/>
                <a:ea typeface="Didot" charset="0"/>
                <a:cs typeface="Didot" charset="0"/>
              </a:rPr>
              <a:t>In our life, the Holy Spirit can help us to be people of forgiveness. </a:t>
            </a:r>
          </a:p>
        </p:txBody>
      </p:sp>
      <p:sp>
        <p:nvSpPr>
          <p:cNvPr id="5" name="AutoShape 6" descr="https://www.mensjournal.com/wp-content/uploads/mf/alternative-to-handshake-main.jpg?w=900&amp;h=506&amp;crop=1&amp;quality=86&amp;strip=all&amp;iswp=1"/>
          <p:cNvSpPr>
            <a:spLocks noChangeAspect="1" noChangeArrowheads="1"/>
          </p:cNvSpPr>
          <p:nvPr/>
        </p:nvSpPr>
        <p:spPr bwMode="auto">
          <a:xfrm>
            <a:off x="655202" y="49132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8167341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n-US" dirty="0">
                <a:solidFill>
                  <a:srgbClr val="002060"/>
                </a:solidFill>
                <a:latin typeface="Didot" charset="0"/>
                <a:ea typeface="Didot" charset="0"/>
                <a:cs typeface="Didot" charset="0"/>
              </a:rPr>
              <a:t>In the next slide we’ll be talking about the Acts of the Apostles</a:t>
            </a:r>
          </a:p>
        </p:txBody>
      </p:sp>
      <p:sp>
        <p:nvSpPr>
          <p:cNvPr id="3" name="Marcador de contenido 2"/>
          <p:cNvSpPr>
            <a:spLocks noGrp="1"/>
          </p:cNvSpPr>
          <p:nvPr>
            <p:ph idx="1"/>
          </p:nvPr>
        </p:nvSpPr>
        <p:spPr>
          <a:xfrm>
            <a:off x="688911" y="2428297"/>
            <a:ext cx="10515600" cy="3515303"/>
          </a:xfrm>
        </p:spPr>
        <p:txBody>
          <a:bodyPr>
            <a:normAutofit/>
          </a:bodyPr>
          <a:lstStyle/>
          <a:p>
            <a:r>
              <a:rPr lang="en-US" dirty="0">
                <a:solidFill>
                  <a:srgbClr val="002060"/>
                </a:solidFill>
                <a:latin typeface="Didot" charset="0"/>
                <a:ea typeface="Didot" charset="0"/>
                <a:cs typeface="Didot" charset="0"/>
              </a:rPr>
              <a:t>It comes right after the Gospels</a:t>
            </a:r>
          </a:p>
          <a:p>
            <a:endParaRPr lang="en-US" dirty="0">
              <a:solidFill>
                <a:srgbClr val="002060"/>
              </a:solidFill>
              <a:latin typeface="Didot" charset="0"/>
              <a:ea typeface="Didot" charset="0"/>
              <a:cs typeface="Didot" charset="0"/>
            </a:endParaRPr>
          </a:p>
          <a:p>
            <a:r>
              <a:rPr lang="en-US" dirty="0">
                <a:solidFill>
                  <a:srgbClr val="002060"/>
                </a:solidFill>
                <a:latin typeface="Didot" charset="0"/>
                <a:ea typeface="Didot" charset="0"/>
                <a:cs typeface="Didot" charset="0"/>
              </a:rPr>
              <a:t>It’s the Fifth Book of the New Testament</a:t>
            </a:r>
          </a:p>
          <a:p>
            <a:endParaRPr lang="en-US" dirty="0">
              <a:solidFill>
                <a:srgbClr val="002060"/>
              </a:solidFill>
              <a:latin typeface="Didot" charset="0"/>
              <a:ea typeface="Didot" charset="0"/>
              <a:cs typeface="Didot" charset="0"/>
            </a:endParaRPr>
          </a:p>
          <a:p>
            <a:r>
              <a:rPr lang="en-US" dirty="0">
                <a:solidFill>
                  <a:srgbClr val="002060"/>
                </a:solidFill>
                <a:latin typeface="Didot" charset="0"/>
                <a:ea typeface="Didot" charset="0"/>
                <a:cs typeface="Didot" charset="0"/>
              </a:rPr>
              <a:t>In it, we read all about the early </a:t>
            </a:r>
          </a:p>
          <a:p>
            <a:pPr marL="0" indent="0">
              <a:buNone/>
            </a:pPr>
            <a:r>
              <a:rPr lang="en-US" dirty="0">
                <a:solidFill>
                  <a:srgbClr val="002060"/>
                </a:solidFill>
                <a:latin typeface="Didot" charset="0"/>
                <a:ea typeface="Didot" charset="0"/>
                <a:cs typeface="Didot" charset="0"/>
              </a:rPr>
              <a:t>   church and the work of the Apostles </a:t>
            </a:r>
          </a:p>
        </p:txBody>
      </p:sp>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75946" y="3096560"/>
            <a:ext cx="4361873" cy="3184167"/>
          </a:xfrm>
          <a:prstGeom prst="rect">
            <a:avLst/>
          </a:prstGeom>
        </p:spPr>
      </p:pic>
    </p:spTree>
    <p:extLst>
      <p:ext uri="{BB962C8B-B14F-4D97-AF65-F5344CB8AC3E}">
        <p14:creationId xmlns:p14="http://schemas.microsoft.com/office/powerpoint/2010/main" val="318009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920085" y="246242"/>
            <a:ext cx="10515600" cy="4351338"/>
          </a:xfrm>
        </p:spPr>
        <p:txBody>
          <a:bodyPr/>
          <a:lstStyle/>
          <a:p>
            <a:pPr marL="0" indent="0" algn="ctr">
              <a:buNone/>
            </a:pPr>
            <a:r>
              <a:rPr lang="en-US" sz="3600" b="1" dirty="0">
                <a:solidFill>
                  <a:srgbClr val="002060"/>
                </a:solidFill>
                <a:latin typeface="Didot" charset="0"/>
                <a:ea typeface="Didot" charset="0"/>
                <a:cs typeface="Didot" charset="0"/>
              </a:rPr>
              <a:t>Pentecost.</a:t>
            </a:r>
          </a:p>
          <a:p>
            <a:pPr marL="0" indent="0">
              <a:lnSpc>
                <a:spcPct val="70000"/>
              </a:lnSpc>
              <a:buNone/>
            </a:pPr>
            <a:endParaRPr lang="en-US" sz="1000" dirty="0">
              <a:solidFill>
                <a:srgbClr val="002060"/>
              </a:solidFill>
              <a:latin typeface="Didot" charset="0"/>
              <a:ea typeface="Didot" charset="0"/>
              <a:cs typeface="Didot" charset="0"/>
            </a:endParaRPr>
          </a:p>
          <a:p>
            <a:pPr marL="0" indent="0" algn="ctr">
              <a:lnSpc>
                <a:spcPct val="110000"/>
              </a:lnSpc>
              <a:buNone/>
            </a:pPr>
            <a:r>
              <a:rPr lang="en-US" dirty="0">
                <a:solidFill>
                  <a:srgbClr val="002060"/>
                </a:solidFill>
                <a:latin typeface="Didot" charset="0"/>
                <a:ea typeface="Didot" charset="0"/>
                <a:cs typeface="Didot" charset="0"/>
              </a:rPr>
              <a:t>Pentecost is when the Holy Spirit came down on the Apostles and the Virgin Mary in the form of tongues of fire. This out-pouring of the Holy Spirit allowed people to understand the testimony of the Apostles and to bring the good news of the Gospel back to the communities from which they came. (Acts, 2)</a:t>
            </a:r>
          </a:p>
        </p:txBody>
      </p:sp>
      <p:pic>
        <p:nvPicPr>
          <p:cNvPr id="3074" name="Picture 2" descr="https://frbonnie.files.wordpress.com/2019/06/holy-spirit-descent.jpg?w=60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7415" y="3547836"/>
            <a:ext cx="4720941" cy="30639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0169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160"/>
            <a:ext cx="12192000" cy="6868160"/>
          </a:xfrm>
          <a:prstGeom prst="rect">
            <a:avLst/>
          </a:prstGeom>
        </p:spPr>
      </p:pic>
      <p:sp>
        <p:nvSpPr>
          <p:cNvPr id="5" name="Rectángulo 4"/>
          <p:cNvSpPr/>
          <p:nvPr/>
        </p:nvSpPr>
        <p:spPr>
          <a:xfrm>
            <a:off x="0" y="748146"/>
            <a:ext cx="12192000" cy="5756563"/>
          </a:xfrm>
          <a:prstGeom prst="rect">
            <a:avLst/>
          </a:prstGeom>
          <a:solidFill>
            <a:schemeClr val="bg1">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Marcador de contenido 2"/>
          <p:cNvSpPr>
            <a:spLocks noGrp="1"/>
          </p:cNvSpPr>
          <p:nvPr>
            <p:ph idx="1"/>
          </p:nvPr>
        </p:nvSpPr>
        <p:spPr>
          <a:xfrm>
            <a:off x="256310" y="1148629"/>
            <a:ext cx="11679380" cy="5532726"/>
          </a:xfrm>
        </p:spPr>
        <p:txBody>
          <a:bodyPr>
            <a:normAutofit/>
          </a:bodyPr>
          <a:lstStyle/>
          <a:p>
            <a:pPr marL="0" indent="0">
              <a:lnSpc>
                <a:spcPct val="110000"/>
              </a:lnSpc>
              <a:buNone/>
            </a:pPr>
            <a:r>
              <a:rPr lang="en-IE" b="1" dirty="0">
                <a:solidFill>
                  <a:srgbClr val="002060"/>
                </a:solidFill>
                <a:latin typeface="Didot" charset="0"/>
                <a:ea typeface="Didot" charset="0"/>
                <a:cs typeface="Didot" charset="0"/>
              </a:rPr>
              <a:t>You might be thinking BUT WHO WERE ALL THOSE PEOPLE, and why were they gathered in Jerusalem on that particular day?</a:t>
            </a:r>
          </a:p>
          <a:p>
            <a:pPr marL="0" indent="0">
              <a:lnSpc>
                <a:spcPct val="110000"/>
              </a:lnSpc>
              <a:buNone/>
            </a:pPr>
            <a:endParaRPr lang="en-IE" dirty="0">
              <a:solidFill>
                <a:srgbClr val="002060"/>
              </a:solidFill>
              <a:latin typeface="Didot" charset="0"/>
              <a:ea typeface="Didot" charset="0"/>
              <a:cs typeface="Didot" charset="0"/>
            </a:endParaRPr>
          </a:p>
          <a:p>
            <a:pPr marL="0" indent="0">
              <a:lnSpc>
                <a:spcPct val="110000"/>
              </a:lnSpc>
              <a:buNone/>
            </a:pPr>
            <a:r>
              <a:rPr lang="en-IE" dirty="0">
                <a:solidFill>
                  <a:srgbClr val="002060"/>
                </a:solidFill>
                <a:latin typeface="Didot" charset="0"/>
                <a:ea typeface="Didot" charset="0"/>
                <a:cs typeface="Didot" charset="0"/>
              </a:rPr>
              <a:t>They were Jews, and they had gathered in Jerusalem to celebrate</a:t>
            </a:r>
            <a:r>
              <a:rPr lang="en-IE" b="1" dirty="0">
                <a:solidFill>
                  <a:srgbClr val="002060"/>
                </a:solidFill>
                <a:latin typeface="Didot" charset="0"/>
                <a:ea typeface="Didot" charset="0"/>
                <a:cs typeface="Didot" charset="0"/>
              </a:rPr>
              <a:t> </a:t>
            </a:r>
            <a:r>
              <a:rPr lang="en-IE" dirty="0">
                <a:solidFill>
                  <a:srgbClr val="002060"/>
                </a:solidFill>
                <a:latin typeface="Didot" charset="0"/>
                <a:ea typeface="Didot" charset="0"/>
                <a:cs typeface="Didot" charset="0"/>
              </a:rPr>
              <a:t> the “Feast of Weeks.”  It was one of the “temple feasts” when devout Jews were supposed to travel, if possible, to the Temple in Jerusalem. It commemorates Moses’ receiving of the Law from God on Mount Sinai.  On the Jewish calendar it is roughly fifty days (seven weeks) after Passover.  Greek-speaking Jews referred to it by the name: Pentecost.</a:t>
            </a:r>
          </a:p>
          <a:p>
            <a:pPr>
              <a:lnSpc>
                <a:spcPct val="110000"/>
              </a:lnSpc>
            </a:pPr>
            <a:endParaRPr lang="en-IE" dirty="0">
              <a:solidFill>
                <a:srgbClr val="002060"/>
              </a:solidFill>
              <a:latin typeface="Didot" charset="0"/>
              <a:ea typeface="Didot" charset="0"/>
              <a:cs typeface="Didot" charset="0"/>
            </a:endParaRPr>
          </a:p>
        </p:txBody>
      </p:sp>
    </p:spTree>
    <p:extLst>
      <p:ext uri="{BB962C8B-B14F-4D97-AF65-F5344CB8AC3E}">
        <p14:creationId xmlns:p14="http://schemas.microsoft.com/office/powerpoint/2010/main" val="17187772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https://conceptodefinicion.de/wp-content/uploads/2017/04/Pergamin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
            <a:ext cx="12192001" cy="6858001"/>
          </a:xfrm>
          <a:prstGeom prst="rect">
            <a:avLst/>
          </a:prstGeom>
          <a:noFill/>
          <a:extLst>
            <a:ext uri="{909E8E84-426E-40DD-AFC4-6F175D3DCCD1}">
              <a14:hiddenFill xmlns:a14="http://schemas.microsoft.com/office/drawing/2010/main">
                <a:solidFill>
                  <a:srgbClr val="FFFFFF"/>
                </a:solidFill>
              </a14:hiddenFill>
            </a:ext>
          </a:extLst>
        </p:spPr>
      </p:pic>
      <p:sp>
        <p:nvSpPr>
          <p:cNvPr id="4" name="Marcador de contenido 2"/>
          <p:cNvSpPr txBox="1">
            <a:spLocks/>
          </p:cNvSpPr>
          <p:nvPr/>
        </p:nvSpPr>
        <p:spPr>
          <a:xfrm>
            <a:off x="753794" y="672074"/>
            <a:ext cx="10515600" cy="4351338"/>
          </a:xfrm>
          <a:prstGeom prst="rect">
            <a:avLst/>
          </a:prstGeom>
        </p:spPr>
        <p:txBody>
          <a:bodyPr>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Font typeface="Arial"/>
              <a:buNone/>
            </a:pPr>
            <a:endParaRPr lang="en-US" sz="3200" dirty="0">
              <a:latin typeface="Didot" charset="0"/>
              <a:ea typeface="Didot" charset="0"/>
              <a:cs typeface="Didot" charset="0"/>
            </a:endParaRPr>
          </a:p>
          <a:p>
            <a:pPr marL="0" indent="0">
              <a:buFont typeface="Arial"/>
              <a:buNone/>
            </a:pPr>
            <a:r>
              <a:rPr lang="en-US" sz="3200" dirty="0">
                <a:latin typeface="Didot" charset="0"/>
                <a:ea typeface="Didot" charset="0"/>
                <a:cs typeface="Didot" charset="0"/>
              </a:rPr>
              <a:t>As St. Paul reminds us: </a:t>
            </a:r>
          </a:p>
          <a:p>
            <a:pPr marL="0" indent="0">
              <a:buFont typeface="Arial"/>
              <a:buNone/>
            </a:pPr>
            <a:endParaRPr lang="en-US" sz="3200" dirty="0">
              <a:latin typeface="Didot" charset="0"/>
              <a:ea typeface="Didot" charset="0"/>
              <a:cs typeface="Didot" charset="0"/>
            </a:endParaRPr>
          </a:p>
          <a:p>
            <a:pPr marL="0" indent="0">
              <a:lnSpc>
                <a:spcPct val="120000"/>
              </a:lnSpc>
              <a:buFont typeface="Arial"/>
              <a:buNone/>
            </a:pPr>
            <a:r>
              <a:rPr lang="en-US" sz="3200" dirty="0">
                <a:latin typeface="Didot" charset="0"/>
                <a:ea typeface="Didot" charset="0"/>
                <a:cs typeface="Didot" charset="0"/>
              </a:rPr>
              <a:t>For just as the body is one and has many members, and all the members of the body, though many, are one body, so it is with Christ. For in one Spirit we were all </a:t>
            </a:r>
            <a:r>
              <a:rPr lang="en-US" sz="3200" dirty="0" err="1">
                <a:latin typeface="Didot" charset="0"/>
                <a:ea typeface="Didot" charset="0"/>
                <a:cs typeface="Didot" charset="0"/>
              </a:rPr>
              <a:t>baptised</a:t>
            </a:r>
            <a:r>
              <a:rPr lang="en-US" sz="3200" dirty="0">
                <a:latin typeface="Didot" charset="0"/>
                <a:ea typeface="Didot" charset="0"/>
                <a:cs typeface="Didot" charset="0"/>
              </a:rPr>
              <a:t> into one body—Jews or Greeks, slaves or free—and all were made to drink of one Spirit.</a:t>
            </a:r>
          </a:p>
          <a:p>
            <a:pPr marL="0" indent="0">
              <a:buFont typeface="Arial"/>
              <a:buNone/>
            </a:pPr>
            <a:endParaRPr lang="en-US" sz="3200" dirty="0">
              <a:latin typeface="Didot" charset="0"/>
              <a:ea typeface="Didot" charset="0"/>
              <a:cs typeface="Didot" charset="0"/>
            </a:endParaRPr>
          </a:p>
          <a:p>
            <a:pPr marL="0" indent="0">
              <a:buFont typeface="Arial"/>
              <a:buNone/>
            </a:pPr>
            <a:r>
              <a:rPr lang="en-US" sz="3200" dirty="0">
                <a:latin typeface="Didot" charset="0"/>
                <a:ea typeface="Didot" charset="0"/>
                <a:cs typeface="Didot" charset="0"/>
              </a:rPr>
              <a:t>1 Cor. 12: 12-13</a:t>
            </a:r>
          </a:p>
        </p:txBody>
      </p:sp>
    </p:spTree>
    <p:extLst>
      <p:ext uri="{BB962C8B-B14F-4D97-AF65-F5344CB8AC3E}">
        <p14:creationId xmlns:p14="http://schemas.microsoft.com/office/powerpoint/2010/main" val="13566391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48" y="4550619"/>
            <a:ext cx="2642111" cy="2286000"/>
          </a:xfrm>
          <a:prstGeom prst="rect">
            <a:avLst/>
          </a:prstGeom>
        </p:spPr>
      </p:pic>
      <p:sp>
        <p:nvSpPr>
          <p:cNvPr id="3" name="Marcador de contenido 2"/>
          <p:cNvSpPr>
            <a:spLocks noGrp="1"/>
          </p:cNvSpPr>
          <p:nvPr>
            <p:ph idx="1"/>
          </p:nvPr>
        </p:nvSpPr>
        <p:spPr>
          <a:xfrm>
            <a:off x="852948" y="1279935"/>
            <a:ext cx="10515600" cy="4351338"/>
          </a:xfrm>
        </p:spPr>
        <p:txBody>
          <a:bodyPr>
            <a:noAutofit/>
          </a:bodyPr>
          <a:lstStyle/>
          <a:p>
            <a:pPr marL="0" indent="0" algn="ctr">
              <a:buNone/>
            </a:pPr>
            <a:r>
              <a:rPr lang="en-IE" sz="3200" dirty="0">
                <a:solidFill>
                  <a:srgbClr val="002060"/>
                </a:solidFill>
                <a:latin typeface="Didot" charset="0"/>
                <a:ea typeface="Didot" charset="0"/>
                <a:cs typeface="Didot" charset="0"/>
              </a:rPr>
              <a:t>Did you know as members of the Catholic Church, you and I have the God-given mission to Evangelise?? </a:t>
            </a:r>
          </a:p>
          <a:p>
            <a:pPr marL="0" indent="0">
              <a:buNone/>
            </a:pPr>
            <a:endParaRPr lang="en-IE" sz="3200" dirty="0">
              <a:solidFill>
                <a:srgbClr val="002060"/>
              </a:solidFill>
              <a:latin typeface="Didot" charset="0"/>
              <a:ea typeface="Didot" charset="0"/>
              <a:cs typeface="Didot" charset="0"/>
            </a:endParaRPr>
          </a:p>
          <a:p>
            <a:pPr marL="0" indent="0" algn="ctr">
              <a:buNone/>
            </a:pPr>
            <a:r>
              <a:rPr lang="en-IE" sz="3200" dirty="0">
                <a:solidFill>
                  <a:srgbClr val="002060"/>
                </a:solidFill>
                <a:latin typeface="Didot" charset="0"/>
                <a:ea typeface="Didot" charset="0"/>
                <a:cs typeface="Didot" charset="0"/>
              </a:rPr>
              <a:t>You might be thinking, “I have that mission? I don’t even know what that means…”</a:t>
            </a:r>
          </a:p>
          <a:p>
            <a:pPr marL="0" indent="0">
              <a:buNone/>
            </a:pPr>
            <a:endParaRPr lang="en-IE" sz="3200" dirty="0">
              <a:solidFill>
                <a:srgbClr val="002060"/>
              </a:solidFill>
              <a:latin typeface="Didot" charset="0"/>
              <a:ea typeface="Didot" charset="0"/>
              <a:cs typeface="Didot" charset="0"/>
            </a:endParaRPr>
          </a:p>
          <a:p>
            <a:pPr marL="0" indent="0" algn="r">
              <a:buNone/>
            </a:pPr>
            <a:r>
              <a:rPr lang="en-IE" sz="3200" dirty="0">
                <a:solidFill>
                  <a:srgbClr val="002060"/>
                </a:solidFill>
                <a:latin typeface="Didot" charset="0"/>
                <a:ea typeface="Didot" charset="0"/>
                <a:cs typeface="Didot" charset="0"/>
              </a:rPr>
              <a:t>		To evangelise means to share your faith. 	Christians are called to bring the Good News of Jesus Christ to everyone. We can do it in simple ordinary ways wherever we are. </a:t>
            </a:r>
            <a:br>
              <a:rPr lang="en-IE" sz="3200" dirty="0">
                <a:solidFill>
                  <a:srgbClr val="002060"/>
                </a:solidFill>
                <a:latin typeface="Didot" charset="0"/>
                <a:ea typeface="Didot" charset="0"/>
                <a:cs typeface="Didot" charset="0"/>
              </a:rPr>
            </a:br>
            <a:endParaRPr lang="en-IE" sz="3200" dirty="0">
              <a:solidFill>
                <a:srgbClr val="002060"/>
              </a:solidFill>
              <a:latin typeface="Didot" charset="0"/>
              <a:ea typeface="Didot" charset="0"/>
              <a:cs typeface="Didot" charset="0"/>
            </a:endParaRPr>
          </a:p>
        </p:txBody>
      </p:sp>
    </p:spTree>
    <p:extLst>
      <p:ext uri="{BB962C8B-B14F-4D97-AF65-F5344CB8AC3E}">
        <p14:creationId xmlns:p14="http://schemas.microsoft.com/office/powerpoint/2010/main" val="20560858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thumbor.forbes.com/thumbor/fit-in/1200x0/filters%3Aformat%28jpg%29/https%3A%2F%2Fblogs-images.forbes.com%2Fdeborahljacobs%2Ffiles%2F2014%2F10%2Ffootprints-sand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58495" y="3193365"/>
            <a:ext cx="4022378" cy="3280752"/>
          </a:xfrm>
          <a:prstGeom prst="rect">
            <a:avLst/>
          </a:prstGeom>
          <a:noFill/>
          <a:extLst>
            <a:ext uri="{909E8E84-426E-40DD-AFC4-6F175D3DCCD1}">
              <a14:hiddenFill xmlns:a14="http://schemas.microsoft.com/office/drawing/2010/main">
                <a:solidFill>
                  <a:srgbClr val="FFFFFF"/>
                </a:solidFill>
              </a14:hiddenFill>
            </a:ext>
          </a:extLst>
        </p:spPr>
      </p:pic>
      <p:sp>
        <p:nvSpPr>
          <p:cNvPr id="3" name="Marcador de contenido 2"/>
          <p:cNvSpPr>
            <a:spLocks noGrp="1"/>
          </p:cNvSpPr>
          <p:nvPr>
            <p:ph idx="1"/>
          </p:nvPr>
        </p:nvSpPr>
        <p:spPr>
          <a:xfrm>
            <a:off x="838201" y="1431730"/>
            <a:ext cx="10515600" cy="4351338"/>
          </a:xfrm>
        </p:spPr>
        <p:txBody>
          <a:bodyPr/>
          <a:lstStyle/>
          <a:p>
            <a:pPr marL="0" indent="0">
              <a:lnSpc>
                <a:spcPct val="110000"/>
              </a:lnSpc>
              <a:buNone/>
            </a:pPr>
            <a:r>
              <a:rPr lang="en-IE" dirty="0">
                <a:solidFill>
                  <a:srgbClr val="002060"/>
                </a:solidFill>
                <a:latin typeface="Didot" charset="0"/>
                <a:ea typeface="Didot" charset="0"/>
                <a:cs typeface="Didot" charset="0"/>
              </a:rPr>
              <a:t>We are not all called to be preachers. We can express our faith by the way we participate in Mass, or by getting involved in the activities of the parish.  </a:t>
            </a:r>
            <a:br>
              <a:rPr lang="en-IE" dirty="0">
                <a:solidFill>
                  <a:srgbClr val="002060"/>
                </a:solidFill>
                <a:latin typeface="Didot" charset="0"/>
                <a:ea typeface="Didot" charset="0"/>
                <a:cs typeface="Didot" charset="0"/>
              </a:rPr>
            </a:br>
            <a:br>
              <a:rPr lang="en-IE" dirty="0">
                <a:solidFill>
                  <a:srgbClr val="002060"/>
                </a:solidFill>
                <a:latin typeface="Didot" charset="0"/>
                <a:ea typeface="Didot" charset="0"/>
                <a:cs typeface="Didot" charset="0"/>
              </a:rPr>
            </a:br>
            <a:r>
              <a:rPr lang="en-IE" dirty="0">
                <a:solidFill>
                  <a:srgbClr val="002060"/>
                </a:solidFill>
                <a:latin typeface="Didot" charset="0"/>
                <a:ea typeface="Didot" charset="0"/>
                <a:cs typeface="Didot" charset="0"/>
              </a:rPr>
              <a:t>Some of us may be teachers or parents, </a:t>
            </a:r>
            <a:br>
              <a:rPr lang="en-IE" dirty="0">
                <a:solidFill>
                  <a:srgbClr val="002060"/>
                </a:solidFill>
                <a:latin typeface="Didot" charset="0"/>
                <a:ea typeface="Didot" charset="0"/>
                <a:cs typeface="Didot" charset="0"/>
              </a:rPr>
            </a:br>
            <a:r>
              <a:rPr lang="en-IE" dirty="0">
                <a:solidFill>
                  <a:srgbClr val="002060"/>
                </a:solidFill>
                <a:latin typeface="Didot" charset="0"/>
                <a:ea typeface="Didot" charset="0"/>
                <a:cs typeface="Didot" charset="0"/>
              </a:rPr>
              <a:t>doctors and nurses, lawyers, politicians </a:t>
            </a:r>
            <a:br>
              <a:rPr lang="en-IE" dirty="0">
                <a:solidFill>
                  <a:srgbClr val="002060"/>
                </a:solidFill>
                <a:latin typeface="Didot" charset="0"/>
                <a:ea typeface="Didot" charset="0"/>
                <a:cs typeface="Didot" charset="0"/>
              </a:rPr>
            </a:br>
            <a:r>
              <a:rPr lang="en-IE" dirty="0">
                <a:solidFill>
                  <a:srgbClr val="002060"/>
                </a:solidFill>
                <a:latin typeface="Didot" charset="0"/>
                <a:ea typeface="Didot" charset="0"/>
                <a:cs typeface="Didot" charset="0"/>
              </a:rPr>
              <a:t>and people in business. We can </a:t>
            </a:r>
            <a:br>
              <a:rPr lang="en-IE" dirty="0">
                <a:solidFill>
                  <a:srgbClr val="002060"/>
                </a:solidFill>
                <a:latin typeface="Didot" charset="0"/>
                <a:ea typeface="Didot" charset="0"/>
                <a:cs typeface="Didot" charset="0"/>
              </a:rPr>
            </a:br>
            <a:r>
              <a:rPr lang="en-IE" dirty="0">
                <a:solidFill>
                  <a:srgbClr val="002060"/>
                </a:solidFill>
                <a:latin typeface="Didot" charset="0"/>
                <a:ea typeface="Didot" charset="0"/>
                <a:cs typeface="Didot" charset="0"/>
              </a:rPr>
              <a:t>evangelise simply by standing up for </a:t>
            </a:r>
            <a:br>
              <a:rPr lang="en-IE" dirty="0">
                <a:solidFill>
                  <a:srgbClr val="002060"/>
                </a:solidFill>
                <a:latin typeface="Didot" charset="0"/>
                <a:ea typeface="Didot" charset="0"/>
                <a:cs typeface="Didot" charset="0"/>
              </a:rPr>
            </a:br>
            <a:r>
              <a:rPr lang="en-IE" dirty="0">
                <a:solidFill>
                  <a:srgbClr val="002060"/>
                </a:solidFill>
                <a:latin typeface="Didot" charset="0"/>
                <a:ea typeface="Didot" charset="0"/>
                <a:cs typeface="Didot" charset="0"/>
              </a:rPr>
              <a:t>what we believe in and by our example. </a:t>
            </a:r>
          </a:p>
          <a:p>
            <a:pPr marL="0" indent="0">
              <a:buNone/>
            </a:pPr>
            <a:endParaRPr lang="en-US" dirty="0"/>
          </a:p>
        </p:txBody>
      </p:sp>
    </p:spTree>
    <p:extLst>
      <p:ext uri="{BB962C8B-B14F-4D97-AF65-F5344CB8AC3E}">
        <p14:creationId xmlns:p14="http://schemas.microsoft.com/office/powerpoint/2010/main" val="4843336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1A18EA-6D55-400E-8EF7-CE240684C366}"/>
              </a:ext>
            </a:extLst>
          </p:cNvPr>
          <p:cNvSpPr>
            <a:spLocks noGrp="1"/>
          </p:cNvSpPr>
          <p:nvPr>
            <p:ph type="title"/>
          </p:nvPr>
        </p:nvSpPr>
        <p:spPr/>
        <p:txBody>
          <a:bodyPr/>
          <a:lstStyle/>
          <a:p>
            <a:pPr algn="ctr"/>
            <a:r>
              <a:rPr lang="en-IE" dirty="0"/>
              <a:t>Bishop Kevin’s Message </a:t>
            </a:r>
            <a:r>
              <a:rPr lang="en-IE"/>
              <a:t>to You</a:t>
            </a:r>
            <a:endParaRPr lang="en-IE" dirty="0"/>
          </a:p>
        </p:txBody>
      </p:sp>
      <p:pic>
        <p:nvPicPr>
          <p:cNvPr id="4" name="Online Media 3" title="The Promise and Coming of the Holy Spirit - Bishop Kevin's Confirmation Video, April 2021">
            <a:hlinkClick r:id="" action="ppaction://media"/>
            <a:extLst>
              <a:ext uri="{FF2B5EF4-FFF2-40B4-BE49-F238E27FC236}">
                <a16:creationId xmlns:a16="http://schemas.microsoft.com/office/drawing/2014/main" id="{E6472CAE-FDE0-47D1-A114-405AFE884F56}"/>
              </a:ext>
            </a:extLst>
          </p:cNvPr>
          <p:cNvPicPr>
            <a:picLocks noGrp="1" noRot="1" noChangeAspect="1"/>
          </p:cNvPicPr>
          <p:nvPr>
            <p:ph idx="1"/>
            <a:videoFile r:link="rId1"/>
          </p:nvPr>
        </p:nvPicPr>
        <p:blipFill>
          <a:blip r:embed="rId3"/>
          <a:stretch>
            <a:fillRect/>
          </a:stretch>
        </p:blipFill>
        <p:spPr>
          <a:xfrm>
            <a:off x="2246313" y="1825625"/>
            <a:ext cx="7700962" cy="4351338"/>
          </a:xfrm>
          <a:prstGeom prst="rect">
            <a:avLst/>
          </a:prstGeom>
        </p:spPr>
      </p:pic>
    </p:spTree>
    <p:extLst>
      <p:ext uri="{BB962C8B-B14F-4D97-AF65-F5344CB8AC3E}">
        <p14:creationId xmlns:p14="http://schemas.microsoft.com/office/powerpoint/2010/main" val="2249567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783610" y="351668"/>
            <a:ext cx="10515600" cy="4351338"/>
          </a:xfrm>
        </p:spPr>
        <p:txBody>
          <a:bodyPr>
            <a:normAutofit/>
          </a:bodyPr>
          <a:lstStyle/>
          <a:p>
            <a:pPr marL="0" indent="0" algn="ctr">
              <a:buNone/>
            </a:pPr>
            <a:r>
              <a:rPr lang="en-US" sz="3200" dirty="0">
                <a:solidFill>
                  <a:srgbClr val="002060"/>
                </a:solidFill>
                <a:latin typeface="Didot" charset="0"/>
                <a:ea typeface="Didot" charset="0"/>
                <a:cs typeface="Didot" charset="0"/>
              </a:rPr>
              <a:t>We can start sharing our faith just by the very way we live, by our example.</a:t>
            </a:r>
          </a:p>
          <a:p>
            <a:pPr marL="0" indent="0" algn="ctr">
              <a:buNone/>
            </a:pPr>
            <a:endParaRPr lang="en-US" sz="3200" dirty="0">
              <a:solidFill>
                <a:srgbClr val="002060"/>
              </a:solidFill>
              <a:latin typeface="Didot" charset="0"/>
              <a:ea typeface="Didot" charset="0"/>
              <a:cs typeface="Didot" charset="0"/>
            </a:endParaRPr>
          </a:p>
          <a:p>
            <a:pPr marL="0" indent="0" algn="ctr">
              <a:buNone/>
            </a:pPr>
            <a:r>
              <a:rPr lang="en-US" sz="3200" dirty="0">
                <a:solidFill>
                  <a:srgbClr val="002060"/>
                </a:solidFill>
                <a:latin typeface="Didot" charset="0"/>
                <a:ea typeface="Didot" charset="0"/>
                <a:cs typeface="Didot" charset="0"/>
              </a:rPr>
              <a:t>Next, we have to be courageous enough to share the faith by talking about it with others. That’s why it’s so important to learn about your faith. You can’t share what you don’t know. </a:t>
            </a:r>
          </a:p>
          <a:p>
            <a:pPr marL="0" indent="0" algn="ctr">
              <a:buNone/>
            </a:pPr>
            <a:endParaRPr lang="en-US" sz="3200" dirty="0">
              <a:solidFill>
                <a:srgbClr val="002060"/>
              </a:solidFill>
              <a:latin typeface="Didot" charset="0"/>
              <a:ea typeface="Didot" charset="0"/>
              <a:cs typeface="Didot" charset="0"/>
            </a:endParaRPr>
          </a:p>
          <a:p>
            <a:pPr marL="0" indent="0" algn="ctr">
              <a:buNone/>
            </a:pPr>
            <a:endParaRPr lang="en-US" sz="3200" dirty="0">
              <a:solidFill>
                <a:srgbClr val="002060"/>
              </a:solidFill>
              <a:latin typeface="Didot" charset="0"/>
              <a:ea typeface="Didot" charset="0"/>
              <a:cs typeface="Didot" charset="0"/>
            </a:endParaRPr>
          </a:p>
        </p:txBody>
      </p:sp>
      <p:pic>
        <p:nvPicPr>
          <p:cNvPr id="4100" name="Picture 4" descr="atechism of the Catholic Church | Ascension of the Lord | Roman Ca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3610" y="3656464"/>
            <a:ext cx="2014181" cy="3111910"/>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https://encrypted-tbn0.gstatic.com/images?q=tbn:ANd9GcTQL9Cc2SJ7Gc6UqbrfevVnMMH5Des9yO9tGQ&amp;usqp=CA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60120" y="4359645"/>
            <a:ext cx="4562579" cy="2182715"/>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8" descr="data:image/jpeg;base64,/9j/4AAQSkZJRgABAQAAAQABAAD/2wCEAAkGBxITEhMTEhQWFRUWGRkXFxcXGBgXFxgYFRUaFxUaFRcYHykiGBolHRcWITEhJSkrMC4vGh8zODMtNygtLisBCgoKDg0OGhAQGjcfHR0wLS0tLS0tLS0tLS0tLS0rLS0tLSsrLS0tLS0tLS0tLS0tLS0tLS0tLS0tLS0tLS0tLf/AABEIAOEA4QMBIgACEQEDEQH/xAAcAAEAAgMBAQEAAAAAAAAAAAAAAgMBBQYECAf/xABNEAABAwIDAwYJBgoKAwEBAAABAAIRAyEEMUESUWEFInGBkbEGBxMlMjOhwfA1UnOys+EUIyQ0QlRidJLRFhdDU2NygoOTwkSi8dIV/8QAGQEBAQEBAQEAAAAAAAAAAAAAAAECBAUD/8QAJREBAQACAQQCAgIDAAAAAAAAAAECETESITJBUXEDsSJCEzNh/9oADAMBAAIRAxEAPwD9xREQEREBERAREQEREBERAREQEREBERAREQEREBERAREQEREBERAREQEREBeDl6u5mGrvaYc2m8g7iGmCvetP4YOjA4s7qNQ9jCVMuKs5fO7eXsbUxRYcXiM4ny1SBIEEN2ogTMLcPrYwTGPrzmAajpgRJjayjT2rl8Efy0xvB9jVvMXD6j27MyAbZzshto4xmLX4rlk29Deo9Ax+NuRyhVgHWu+2l7jM5ZRMXUhyjjwY/Da5IuQK1QnZOWueV8uC1HkjtbTWzaQBIgDP0ovBbkL2iEqUmiAACDOzcgCR7MwromX/ABuKXKvKOuMr6z+Nf1ROXtngonl/lAf+XXy/vHeloRwyt7QtKzDi83IM3sM7jj/9QYUOu2M5IuBEwI459ilall9N+3wm5Qv+VVshEvJvrPD4kqZ8KuUBP5VV0jnT0zv9nWueGDM/o9rlJuDcTAA1yJsBwJE5aLG78vv0463p0H9KOUJ/O62fzv0d3+bK+WdlEeE2PtOLrcYcRI0jceN+hc+7D3MRG+fYb5p+Cnh2lZu57axxxvpvP6TY604uvxh5HQRu9vUqz4UY4Z4uvl/eHPQgbsre0LUNwhNgJOeZ35Z8VXWpAmG79bdt/b/JWbvtMumem3f4VY2PzuuLf3rs9ekcPao/0qxmuKxAFv7V3XPxbitdSYANoSIN9eiNYmB16phztOJjfDQIIMyA0GLW0ykdWtX5fPqnw2o8KMVn+FYjUeudvt1gTO/hr+heAHhhUdVZQrP8oyptClUceeHNvsVBoYuDr3flr3F5ZBsTAPokwZ2XA6gEWyMiFtPBGvFbDndXpnTVr9cx3dgUluNlhljj+TGyx9FIiLueQIiICIiAiIgIiICIiAtL4bfJ+N/d632TlulpPDf5Ox37tW+ycpeFnL5r5P8Az0Trf2LoOU2c8ubNokXEkNz3luZjUGLzbQYD89aeA7it/jxDyS/dEzEAAwGjMz3jeubF3+nkcxpJ2SXAtMuLbugiI6N/wMYZj3Xawm0RbIyNd52styy6mSWOBAvYX3gXMzMGY9t1tMDTLNqXEzcbgJ9pvnwCo1GIoViZNPX4tN+1eY4eqJADgOkC8dGS6HEGRb4uvM9xy+N3x0rNfTHTThlSbh/8f3KxhqAzzuFwb9gXsesALFfad48dTbJkB0bpGeU5cFANqbnfx/cvaQsELNak0ow73tcHQTH7Q1sdNxKqrvcdOOa9L8lS9JVuMqGCEuLXGAQQZMSLzvveeoqw1eeYlwgAkXBhwfY75EyJvkqqbw1wJEgadS9DKo8luh5E6wRI6YvuzK+ku4+GU1VmGxDWXgy6RHETmIAmzcr55ZLaeDdOa2FETFdgkR809fZax3LU4SjDtojaBGcyI2Y1Eg5AEDOFu/BBk4jCZT5cX1gMOmo7utZvMal7V9BIiLueOIiICIiAiIgIiICIiAtH4dHzbjv3av8AZOW8Wh8PT5tx/wC7VvsnJVnL5w5P/PGdHuK39c3sbd8tsuf5M/PGdB+o5bzG5mBv3yebaAPdwXLHoelNaoRGdiD7fYtix+RWmqNdbb5pkW3bR95Btp7V76TzkRCtJHpIm6pq/HSrHZKpwus1vFQ9qTqsGSolYr74h3qBKi7csZBZaZfUVTjKzKg87kVS8q9rZpGPnTxnZsvOQvbgQC0gm087oi61Hyz4QwT7kGSXATOjhOX+n3ro/A0H8Kwdwfx+UX9C5B7JHQtBTgF3pXvtZ7VyDeY6x7FvfAep+VYPP1/V6G/Q3HbwWvcYnjX0CiIux5IiIgIiICIiAiIgIiIC0HjAPmzH/u9b7Ny360Hh8J5Nxo30Kg7WFS8LOXzhyb+dN6D9QrcveNuRe/uWlwInE3+afqrZkw4awe9csejOE+UHS6x+Z3u3K1tS/Gy8mLcJnXmd7/uU2uj4+N6o2LXiPjpVFR4UDUsrcNhzVLg0tGwxzztEjmsEuIgZgXhStzs8+2q3uV1DDF4e5uzFMAukxDSQ0GNZcQLXkhVjDkgElrQ70doxtZgwBJibSYGd81ivrLFVlhWt5OrGoKQZz3XaNpvOBEgtdOy4EZEGCo4bC1KjtmmA4xMB7LgAmxJh1gTaclGtxUVU9yt8kS0vEbLbHnNFyCRYmTkewrzOfKi7Qer6LuY7/V9mV53qymeYel32ZWoxk9GBqc13X7v5rfeAsnF4Oxjy+enojMb93Wucwhsev/qul8AGflmDP+MRn+wDl7+lJzEy8a+g0RF3PGEREBERAREQEREBERAWh8Pfk3G/QVPqlb5aDw++Tcb9BU+qVLws5fNmG9eej3Be01TIPFa6gfxx+NAvaamXSuV6WHCzEVL8eZrxf8dSU6x6dyhXdpOez3vVTXwm2rHu27aDo1Wy5AcQa52dofg9ZsGYJc2A215PC5RjKP4D5c0GGp5byW0XVgC3Y2iS1rwJnUKjlShSDMPVptLRVa5xpucXBppv2DsuPO2XRIkznfdLUnfstwLpoYrZpgEtpiWl5yr0zHOcRkCepQ5SYXmm+mC5ppsbDQXbBYwNLXbjInjMjg5Vp020qDmUw11Rhc52083BHoguIAN856lVsUvwbyxpgvFTyfpvDY2Zk86x+LLFfSdu7Yclkuq4Knm+mXl+oaHOLg0xlEEndtRmCFpmNq0tl+y9jgRsktIO0LiAczw48VLH4djRSqMBLagJ2HmYLXAOEtiWyba2UuVqdNjaJpt2S9geSXOME6NB696y1P2n4Q82sWBuyLOgSBtVGB7iJ4mOAaAtSCr8FsmoxtQFzXOa2zoIBcASMxr8Zr04tmHZVczZqbLTsl3lW5DMgeT9iLO3ZrXHT4yUqZ5ruv6hVVU7konmnr+oVYmT04OwPX/1XT+Lz8+weXrXa39Xu3ceBXL4Q27e9i6nxbicdg/R9N/+b1Y9lu2d61jzEz8b9PoNERdzxhERAREQEREBERAREQFoPD75Nxv0NT6pW/XP+H/ybjfoX/VUy4Wcvmmnas740CvqnLVecOiqfjRque7q9i5Hp4eKVU2/h73KoOIKk9+W61utywWTl8fHWjddC3EbPJzIgzinG7WuBikMw4HuUcfWbWw7a7hFVrxSJAhr2hsiGizSBo2BAy3a9vK1QU/JEUzTBnZNNhG1v6eKoqYsu2QY2W5NDQ1l7nmsjPfnxWamONbTlt/4rCD/AAu8hQZV2cGLA/j9RI9XqD8Zry4zGue1oc1nMENLQQQN2cRYZhVu5SPkxT8nT2JmOfnvkPmVlvV1p7eUHCrQFY817HCkQJDC0NloY0k7NtBb0rXCp5XdbDD/AAWR1/8AxeOvjS7ZaQ3YbkwAhvGYMuPEmVfU5UDtnao0nBo2ResLbrVAosmleBE1qUX/ABjB/wC4Xt5VqMFasDTbMvAIc8EOuAYLi03vkF5ByiBUa/ybeZs7DedstLTIOcm5m5Vj8ex7y99BjiTJh9RoJ6A5F77217wsMdY9f1Srq7y5xccySTuvcwNy84Bg/GhVhk9GFdbt72Lq/FrU84YMWu+raL+qzndbLhxXH0Dbt72rr/Fm/wA4YMSfTq2i3qswd/DoWseYxnf436fQqIi7njiIiAiIgIiICIiAiIgLn/GB8m436F/cugXPeMH5Nxv0L+5TLhZy+aH+sPX3NRw71F7oqH4+arHjJcleph4lSI7O9yeUBUKgt2d5UXnRSNrKR7FfhmN227Xo7Q2ujXJeWm6FKQpWo99QUy6NqGycpMN2eaYIkmbKmqGbMtdJ2iI/ZvBNhuHb0qFKvDXNznLgYLT2hxHZuUq9amduGRtbOz+zs59qh3KtNsOIIBAZAz2iQNu+kEnsVj6DAXbLwQGlwNhJDiA0CbmIOvWIJrdVpkyGwNomM4GyANRMOkxPWq6j2RzWwZnqkwM7/o3jTtizbOIY1roDg4WuMrgH2TCQqSrMlK+kHOy61gOsfjQqDish0A/GhVjGS6iPf3tXXeLJvnDB5+lV/wAs+S+t7oXG0qvv72rsPFkfOODt+lVEzb1JMbO/itY8x8vyeN+q+hkRF3PIEREBERAREQEREBERAXPeMH5Nxn0L+5dCue8YXybjPoXdymXCzl8yVfTPxo1Zc7JYqmHnr7mrG0uWvUw4ZJ93eVGUc73d5UQVG9LQkrG0gN1lqAchKwm3uUVnbWdpQDigUq7WA8Fl5yUWqVUwo3OFZKlv+NCsOzspA5/G9VijMu3vaux8Vw85YOw9KrfX1Dsxu+9caw2PX3hdp4qx5yweWdbp9Q/2fetY8x88/HL6v6fQ6Ii7njiIiAiIgIiICIiAiIgLnfGH8m4z6J3cuiXO+MQ+bMZ9E5S8LOXzHX9YevuahWK/pnr7mqLyuR6n4+Gajvd3lQYNEd/LvKlTGqPoshFF5lYlZWMuCy0KLisBBYHJbgsLDXb1GtLS7cFEuKNWSVGmICy3JRGSxKrNWty7f+q7XxVO85YQCM61ov6h2u62S4hht294Xa+Kg+c8IN3lrRvoPvPVlwVx5n2+f5PDL6v6fQyIi7njiIiAiIgIiICIiAiIgLmvGQfNmM+jPtIXSrl/GeY5Lxn+QfXapeFnL5qxHpnpPc1YLJB0yJ365fG5QrnnXz+5v8keZAEDhbX4K5fb1MfFmoyABIPEZfF0pyqp4Rl7hPsUmSpW8VxKrQuWFltkrAUoUC5F0kjFkOCjKC4OUXLELCmmlgIUehYbkhFtNc+JAtxgqxnPhZs2mROsT7+hdn4pj50wmf8AbGNPUPFuP3LjGm1raRMjK8btF2vikB//AKeFmcq3R6l2XHf1K/2j45X+GX1f0+hkRF2vJEREBERAREQEREBERAXKeNI+a8V0M+1YurXJ+NU+asV/t/b01MuKs5fNeM9MqTQAIIdBAOcRuInO3fbeq8Z6fV7yrH1NoAEnZA1AuQ3K3WAeA6Byx6ePihWouuRcAZiAIF+2NOGqg1pGYIOfUdRvHFXYjI7IIFttpbDgJBB3ETrbuUHtmOfJi+0DqTlAJ3yOu82tjWOXdW7ipNep/grjkWHrd3bKOwjhEuYM83EG2diFnpb6oiFhWjDn5zD/AKvuWRhzpsnoJJ9gWdNbVqAcrvIGNO2O9G0Hfs9v3K6S1BqweK9Awx4e3+SgKJzt/wC2W/JRdohq9GGOw4FwjS4mCYLTB7eOWqqbDSJvBEgGDmDqN0q6s5vpA80xOQIMGJgCJjQaqyJnl6VNbnMg6Aw0ZSc8/uHBdx4ox5zw+cbNa+nqjpv/AJhcgHMcBtaAkGIMHQ5jORPRvhdd4oG+c8Of2a15z/FnTSPfwV/tHzv+vL6r6EREXY8kREQEREBERAREQEREBch42T5qxP8Atfb01165DxtMJ5KxMaeScehtdhPsBUy4q48vmnE+n1H6zgvRUeAG7FtoDabMg3tZwiRp8TQ+XPgA3kDido/zU2vdzeYHZgSHSdkXETY2FguaPTx8VhtsuJ5sGAbkhwhwkbiDExwmFGjBGybH0mTDbiN9jPTooPrE/oWILhA43PVGSu8uc9gDmgnmkiLAHgMtVaSK9iDEdMxbK4jJenFPql52dqIGXAQCVS+s68sFoB5jrbQtO6dFjyr/AEdjXYjZd6XzY+dwUa17SD637XYsgVD07iDJkaW+JCrFZxiGTMgQ03i5A3xqsiq6xDdCRzXZDMjgN6y2sc18Atm+gB6jlF+mxCrLam53YsOqu+bptHmnLQ9HFRNZwmWgREyzKcpnKURaKbyDpG8R7lB5v7b36M+4o2u7LZAvsxs67o38FJuI4N/h3ZoSbTNUmA/LutAtppkVa6ls7U5bNtZ/RIiJN7jLLNef8IbBlrZ0Igb5m1+m0QrTjm7IECwbHOyiJtrvGXWmyxNtKWkmTlGW1EyZmSDa2kHfK7HxRkDlPDi0ltXfPq3G/CxjrXGYXGAEhoJc60yCTvtGdt67zxO4B1TlCnUHo0ab3uIMj8Y0saDuJ2j/AA8FOcomXb8eW/iv3tERdryBERAREQEREBERAREQFF7AQQQCDYg3BHEKSIOfxHgPyY8lzsFh5OZFJoJ6YCq/oByX+pUP4AulRF3XMHxfclfqVD+FP6vOSv1Kj2H+a6dEOquWPi65K/U6XYf5qJ8W3JP6nT7X/wD6XVoml6r8uQPiy5J/VG9T6o7nqDvFbyQf/F7Ktcd1RdkimodeXy4v+qnkf9VP/PiNf9xYPip5I0wzhpaviMv+Rdqiah1ZfLhz4qOSv7qp/wA9bTLN6i7xT8m6NrC82r1M99znxXdInTDry+XAf1R8nZA4gWItWOTsxlqo/wBUOA0qYoZZVRp6ObdNF+gop0z4a/y5/L86b4nsCP7fFkSDHlGRIEDKnusuy8H+QMPg6fksNTDGzJMlznHe5zrk92i2aKzGThMvyZZTVoiIqwIiICIiAiIgIiICIiAiIgIiICIiAiIgIiICIiAiIgIiICIiAiIgIiICIiAiIg//2Q=="/>
          <p:cNvSpPr>
            <a:spLocks noChangeAspect="1" noChangeArrowheads="1"/>
          </p:cNvSpPr>
          <p:nvPr/>
        </p:nvSpPr>
        <p:spPr bwMode="auto">
          <a:xfrm>
            <a:off x="152400" y="1524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106" name="Picture 10" descr="https://encrypted-tbn0.gstatic.com/images?q=tbn:ANd9GcTImZWiM8PL7-nVopWdtuoQhjRHxr-tyLXjkJLlidAnguc8OltlVS4oC0mIzVdkwdsjb6z_xmg&amp;usqp=CA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57251" y="3656464"/>
            <a:ext cx="1968369" cy="28858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70285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015622" y="820271"/>
            <a:ext cx="10515600" cy="4947259"/>
          </a:xfrm>
        </p:spPr>
        <p:txBody>
          <a:bodyPr>
            <a:normAutofit fontScale="92500" lnSpcReduction="10000"/>
          </a:bodyPr>
          <a:lstStyle/>
          <a:p>
            <a:pPr marL="0" indent="0" algn="ctr">
              <a:buNone/>
            </a:pPr>
            <a:r>
              <a:rPr lang="en-US" sz="3500" b="1" dirty="0">
                <a:solidFill>
                  <a:srgbClr val="002060"/>
                </a:solidFill>
                <a:latin typeface="Didot" charset="0"/>
                <a:ea typeface="Didot" charset="0"/>
                <a:cs typeface="Didot" charset="0"/>
              </a:rPr>
              <a:t>The Ends of the Earth</a:t>
            </a:r>
          </a:p>
          <a:p>
            <a:pPr marL="0" indent="0" algn="ctr">
              <a:buNone/>
            </a:pPr>
            <a:endParaRPr lang="en-US" dirty="0">
              <a:solidFill>
                <a:srgbClr val="002060"/>
              </a:solidFill>
              <a:latin typeface="Didot" charset="0"/>
              <a:ea typeface="Didot" charset="0"/>
              <a:cs typeface="Didot" charset="0"/>
            </a:endParaRPr>
          </a:p>
          <a:p>
            <a:pPr marL="0" indent="0">
              <a:lnSpc>
                <a:spcPct val="130000"/>
              </a:lnSpc>
              <a:buNone/>
            </a:pPr>
            <a:r>
              <a:rPr lang="en-US" dirty="0">
                <a:solidFill>
                  <a:srgbClr val="002060"/>
                </a:solidFill>
                <a:latin typeface="Didot" charset="0"/>
                <a:ea typeface="Didot" charset="0"/>
                <a:cs typeface="Didot" charset="0"/>
              </a:rPr>
              <a:t>The Holy Spirit empowered the Apostles to bring the Gospel “to the  ends of the earth”. Wherever you go, the Spirit will help you to be a witness to Jesus!</a:t>
            </a:r>
          </a:p>
          <a:p>
            <a:pPr marL="0" indent="0" algn="ctr">
              <a:buNone/>
            </a:pPr>
            <a:endParaRPr lang="en-US" dirty="0">
              <a:solidFill>
                <a:srgbClr val="002060"/>
              </a:solidFill>
              <a:latin typeface="Didot" charset="0"/>
              <a:ea typeface="Didot" charset="0"/>
              <a:cs typeface="Didot" charset="0"/>
            </a:endParaRPr>
          </a:p>
          <a:p>
            <a:pPr marL="0" indent="0" algn="ctr">
              <a:buNone/>
            </a:pPr>
            <a:r>
              <a:rPr lang="en-US" dirty="0">
                <a:solidFill>
                  <a:srgbClr val="002060"/>
                </a:solidFill>
                <a:latin typeface="Didot" charset="0"/>
                <a:ea typeface="Didot" charset="0"/>
                <a:cs typeface="Didot" charset="0"/>
              </a:rPr>
              <a:t>You won’t even have to go very far, you can start: </a:t>
            </a:r>
          </a:p>
          <a:p>
            <a:pPr marL="0" indent="0">
              <a:buNone/>
            </a:pPr>
            <a:r>
              <a:rPr lang="en-US" dirty="0">
                <a:solidFill>
                  <a:srgbClr val="002060"/>
                </a:solidFill>
                <a:latin typeface="Didot" charset="0"/>
                <a:ea typeface="Didot" charset="0"/>
                <a:cs typeface="Didot" charset="0"/>
              </a:rPr>
              <a:t>			-at home</a:t>
            </a:r>
          </a:p>
          <a:p>
            <a:pPr marL="0" indent="0">
              <a:buNone/>
            </a:pPr>
            <a:r>
              <a:rPr lang="en-US" dirty="0">
                <a:solidFill>
                  <a:srgbClr val="002060"/>
                </a:solidFill>
                <a:latin typeface="Didot" charset="0"/>
                <a:ea typeface="Didot" charset="0"/>
                <a:cs typeface="Didot" charset="0"/>
              </a:rPr>
              <a:t>			-at school</a:t>
            </a:r>
          </a:p>
          <a:p>
            <a:pPr marL="0" indent="0">
              <a:buNone/>
            </a:pPr>
            <a:r>
              <a:rPr lang="en-US" dirty="0">
                <a:solidFill>
                  <a:srgbClr val="002060"/>
                </a:solidFill>
                <a:latin typeface="Didot" charset="0"/>
                <a:ea typeface="Didot" charset="0"/>
                <a:cs typeface="Didot" charset="0"/>
              </a:rPr>
              <a:t>			-with your friends</a:t>
            </a:r>
          </a:p>
          <a:p>
            <a:pPr marL="0" indent="0">
              <a:buNone/>
            </a:pPr>
            <a:r>
              <a:rPr lang="en-US" dirty="0">
                <a:solidFill>
                  <a:srgbClr val="002060"/>
                </a:solidFill>
                <a:latin typeface="Didot" charset="0"/>
                <a:ea typeface="Didot" charset="0"/>
                <a:cs typeface="Didot" charset="0"/>
              </a:rPr>
              <a:t>			-with your teammates </a:t>
            </a:r>
          </a:p>
        </p:txBody>
      </p:sp>
      <p:pic>
        <p:nvPicPr>
          <p:cNvPr id="6146" name="Picture 2" descr="https://ymi.today/wp-content/uploads/2018/04/Introverts-Can-Evangelize-To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6478" y="4608094"/>
            <a:ext cx="3439235" cy="2058838"/>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https://i2.wp.com/www.inspiredwalk.com/wp-content/uploads/2015/07/evangelism2.jpg?fit=600%2C3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01721" y="3922020"/>
            <a:ext cx="4371831" cy="22952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16452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852948" y="806824"/>
            <a:ext cx="10515600" cy="4927687"/>
          </a:xfrm>
        </p:spPr>
        <p:txBody>
          <a:bodyPr>
            <a:normAutofit fontScale="70000" lnSpcReduction="20000"/>
          </a:bodyPr>
          <a:lstStyle/>
          <a:p>
            <a:pPr marL="0" indent="0" algn="ctr">
              <a:buNone/>
            </a:pPr>
            <a:r>
              <a:rPr lang="en-US" sz="4600" b="1" dirty="0">
                <a:solidFill>
                  <a:srgbClr val="002060"/>
                </a:solidFill>
                <a:latin typeface="Didot" charset="0"/>
                <a:ea typeface="Didot" charset="0"/>
                <a:cs typeface="Didot" charset="0"/>
              </a:rPr>
              <a:t>The Holy Spirit Teaches us to Pray</a:t>
            </a:r>
          </a:p>
          <a:p>
            <a:pPr marL="0" indent="0" algn="ctr">
              <a:lnSpc>
                <a:spcPct val="130000"/>
              </a:lnSpc>
              <a:buNone/>
            </a:pPr>
            <a:endParaRPr lang="en-US" dirty="0">
              <a:solidFill>
                <a:srgbClr val="002060"/>
              </a:solidFill>
              <a:latin typeface="Didot" charset="0"/>
              <a:ea typeface="Didot" charset="0"/>
              <a:cs typeface="Didot" charset="0"/>
            </a:endParaRPr>
          </a:p>
          <a:p>
            <a:pPr marL="0" indent="0" algn="ctr">
              <a:lnSpc>
                <a:spcPct val="130000"/>
              </a:lnSpc>
              <a:buNone/>
            </a:pPr>
            <a:r>
              <a:rPr lang="en-US" sz="3600" dirty="0">
                <a:solidFill>
                  <a:srgbClr val="002060"/>
                </a:solidFill>
                <a:latin typeface="Didot" charset="0"/>
                <a:ea typeface="Didot" charset="0"/>
                <a:cs typeface="Didot" charset="0"/>
              </a:rPr>
              <a:t>Have you ever heard someone pray to the Holy Spirit? Call upon the Holy Spirit at all times, He can help us with everything. </a:t>
            </a:r>
          </a:p>
          <a:p>
            <a:pPr marL="0" indent="0" algn="ctr">
              <a:lnSpc>
                <a:spcPct val="130000"/>
              </a:lnSpc>
              <a:buNone/>
            </a:pPr>
            <a:endParaRPr lang="en-US" sz="3600" dirty="0">
              <a:solidFill>
                <a:srgbClr val="002060"/>
              </a:solidFill>
              <a:latin typeface="Didot" charset="0"/>
              <a:ea typeface="Didot" charset="0"/>
              <a:cs typeface="Didot" charset="0"/>
            </a:endParaRPr>
          </a:p>
          <a:p>
            <a:pPr marL="0" indent="0">
              <a:lnSpc>
                <a:spcPct val="130000"/>
              </a:lnSpc>
              <a:buNone/>
            </a:pPr>
            <a:r>
              <a:rPr lang="en-US" sz="3600" dirty="0">
                <a:solidFill>
                  <a:srgbClr val="002060"/>
                </a:solidFill>
                <a:latin typeface="Didot" charset="0"/>
                <a:ea typeface="Didot" charset="0"/>
                <a:cs typeface="Didot" charset="0"/>
              </a:rPr>
              <a:t>“For all who are led by the Spirit of God are sons of God. </a:t>
            </a:r>
            <a:r>
              <a:rPr lang="en-US" sz="3600" b="1" baseline="30000" dirty="0">
                <a:solidFill>
                  <a:srgbClr val="002060"/>
                </a:solidFill>
                <a:latin typeface="Didot" charset="0"/>
                <a:ea typeface="Didot" charset="0"/>
                <a:cs typeface="Didot" charset="0"/>
              </a:rPr>
              <a:t> </a:t>
            </a:r>
            <a:r>
              <a:rPr lang="en-US" sz="3600" dirty="0">
                <a:solidFill>
                  <a:srgbClr val="002060"/>
                </a:solidFill>
                <a:latin typeface="Didot" charset="0"/>
                <a:ea typeface="Didot" charset="0"/>
                <a:cs typeface="Didot" charset="0"/>
              </a:rPr>
              <a:t>For you did not receive the spirit of slavery to fall back into fear, but you have received the spirit of </a:t>
            </a:r>
            <a:r>
              <a:rPr lang="en-US" sz="3600" b="1" dirty="0" err="1">
                <a:solidFill>
                  <a:srgbClr val="002060"/>
                </a:solidFill>
                <a:latin typeface="Didot" charset="0"/>
                <a:ea typeface="Didot" charset="0"/>
                <a:cs typeface="Didot" charset="0"/>
              </a:rPr>
              <a:t>sonship</a:t>
            </a:r>
            <a:r>
              <a:rPr lang="en-US" sz="3600" dirty="0">
                <a:solidFill>
                  <a:srgbClr val="002060"/>
                </a:solidFill>
                <a:latin typeface="Didot" charset="0"/>
                <a:ea typeface="Didot" charset="0"/>
                <a:cs typeface="Didot" charset="0"/>
              </a:rPr>
              <a:t>. When we cry, “</a:t>
            </a:r>
            <a:r>
              <a:rPr lang="en-US" sz="3600" b="1" dirty="0">
                <a:solidFill>
                  <a:srgbClr val="002060"/>
                </a:solidFill>
                <a:latin typeface="Didot" charset="0"/>
                <a:ea typeface="Didot" charset="0"/>
                <a:cs typeface="Didot" charset="0"/>
              </a:rPr>
              <a:t>Abba! Father!</a:t>
            </a:r>
            <a:r>
              <a:rPr lang="en-US" sz="3600" dirty="0">
                <a:solidFill>
                  <a:srgbClr val="002060"/>
                </a:solidFill>
                <a:latin typeface="Didot" charset="0"/>
                <a:ea typeface="Didot" charset="0"/>
                <a:cs typeface="Didot" charset="0"/>
              </a:rPr>
              <a:t>” it is the Spirit himself bearing witness with our spirit that we are children of God</a:t>
            </a:r>
            <a:r>
              <a:rPr lang="mr-IN" sz="3600" dirty="0">
                <a:solidFill>
                  <a:srgbClr val="002060"/>
                </a:solidFill>
                <a:latin typeface="Didot" charset="0"/>
                <a:ea typeface="Didot" charset="0"/>
                <a:cs typeface="Didot" charset="0"/>
              </a:rPr>
              <a:t>…</a:t>
            </a:r>
            <a:r>
              <a:rPr lang="en-IE" sz="3600" dirty="0">
                <a:solidFill>
                  <a:srgbClr val="002060"/>
                </a:solidFill>
                <a:latin typeface="Didot" charset="0"/>
                <a:ea typeface="Didot" charset="0"/>
                <a:cs typeface="Didot" charset="0"/>
              </a:rPr>
              <a:t>(</a:t>
            </a:r>
            <a:r>
              <a:rPr lang="en-US" sz="3600" dirty="0">
                <a:solidFill>
                  <a:srgbClr val="002060"/>
                </a:solidFill>
                <a:latin typeface="Didot" charset="0"/>
                <a:ea typeface="Didot" charset="0"/>
                <a:cs typeface="Didot" charset="0"/>
              </a:rPr>
              <a:t>Romans Chapter 8) </a:t>
            </a:r>
          </a:p>
          <a:p>
            <a:pPr marL="0" indent="0" algn="ctr">
              <a:lnSpc>
                <a:spcPct val="130000"/>
              </a:lnSpc>
              <a:buNone/>
            </a:pPr>
            <a:endParaRPr lang="en-US" dirty="0">
              <a:solidFill>
                <a:srgbClr val="002060"/>
              </a:solidFill>
              <a:latin typeface="Didot" charset="0"/>
              <a:ea typeface="Didot" charset="0"/>
              <a:cs typeface="Didot" charset="0"/>
            </a:endParaRPr>
          </a:p>
        </p:txBody>
      </p:sp>
    </p:spTree>
    <p:extLst>
      <p:ext uri="{BB962C8B-B14F-4D97-AF65-F5344CB8AC3E}">
        <p14:creationId xmlns:p14="http://schemas.microsoft.com/office/powerpoint/2010/main" val="401704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ecisión 1"/>
          <p:cNvSpPr/>
          <p:nvPr/>
        </p:nvSpPr>
        <p:spPr>
          <a:xfrm>
            <a:off x="1790699" y="518615"/>
            <a:ext cx="8734567" cy="5841242"/>
          </a:xfrm>
          <a:prstGeom prst="flowChartDecision">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Marcador de contenido 2"/>
          <p:cNvSpPr>
            <a:spLocks noGrp="1"/>
          </p:cNvSpPr>
          <p:nvPr>
            <p:ph idx="1"/>
          </p:nvPr>
        </p:nvSpPr>
        <p:spPr>
          <a:xfrm>
            <a:off x="3144671" y="2849207"/>
            <a:ext cx="6026625" cy="1572667"/>
          </a:xfrm>
        </p:spPr>
        <p:txBody>
          <a:bodyPr/>
          <a:lstStyle/>
          <a:p>
            <a:pPr marL="0" indent="0" algn="ctr">
              <a:buNone/>
            </a:pPr>
            <a:r>
              <a:rPr lang="en-US" dirty="0">
                <a:solidFill>
                  <a:srgbClr val="002060"/>
                </a:solidFill>
                <a:latin typeface="Didot" charset="0"/>
                <a:ea typeface="Didot" charset="0"/>
                <a:cs typeface="Didot" charset="0"/>
              </a:rPr>
              <a:t>Ask the Holy Spirit’s help in getting </a:t>
            </a:r>
          </a:p>
          <a:p>
            <a:pPr marL="0" indent="0" algn="ctr">
              <a:buNone/>
            </a:pPr>
            <a:r>
              <a:rPr lang="en-US" dirty="0">
                <a:solidFill>
                  <a:srgbClr val="002060"/>
                </a:solidFill>
                <a:latin typeface="Didot" charset="0"/>
                <a:ea typeface="Didot" charset="0"/>
                <a:cs typeface="Didot" charset="0"/>
              </a:rPr>
              <a:t>to know God as your Father!</a:t>
            </a:r>
          </a:p>
        </p:txBody>
      </p:sp>
    </p:spTree>
    <p:extLst>
      <p:ext uri="{BB962C8B-B14F-4D97-AF65-F5344CB8AC3E}">
        <p14:creationId xmlns:p14="http://schemas.microsoft.com/office/powerpoint/2010/main" val="14753527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ca 4"/>
          <p:cNvSpPr/>
          <p:nvPr/>
        </p:nvSpPr>
        <p:spPr>
          <a:xfrm>
            <a:off x="0" y="900332"/>
            <a:ext cx="12192000" cy="5317588"/>
          </a:xfrm>
          <a:prstGeom prst="plaque">
            <a:avLst/>
          </a:prstGeom>
          <a:gradFill flip="none" rotWithShape="1">
            <a:gsLst>
              <a:gs pos="0">
                <a:schemeClr val="accent1">
                  <a:shade val="30000"/>
                  <a:satMod val="115000"/>
                </a:schemeClr>
              </a:gs>
              <a:gs pos="49000">
                <a:schemeClr val="accent1">
                  <a:shade val="67500"/>
                  <a:satMod val="115000"/>
                </a:schemeClr>
              </a:gs>
              <a:gs pos="93000">
                <a:schemeClr val="accent1">
                  <a:lumMod val="50000"/>
                </a:schemeClr>
              </a:gs>
            </a:gsLst>
            <a:lin ang="135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Imagen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78269" y="4053338"/>
            <a:ext cx="5157097" cy="2902001"/>
          </a:xfrm>
          <a:prstGeom prst="rect">
            <a:avLst/>
          </a:prstGeom>
        </p:spPr>
      </p:pic>
      <p:sp>
        <p:nvSpPr>
          <p:cNvPr id="3" name="Marcador de contenido 2"/>
          <p:cNvSpPr>
            <a:spLocks noGrp="1"/>
          </p:cNvSpPr>
          <p:nvPr>
            <p:ph idx="1"/>
          </p:nvPr>
        </p:nvSpPr>
        <p:spPr>
          <a:xfrm>
            <a:off x="741218" y="1493116"/>
            <a:ext cx="10515600" cy="4351338"/>
          </a:xfrm>
        </p:spPr>
        <p:txBody>
          <a:bodyPr>
            <a:normAutofit/>
          </a:bodyPr>
          <a:lstStyle/>
          <a:p>
            <a:pPr marL="0" indent="0">
              <a:buNone/>
            </a:pPr>
            <a:r>
              <a:rPr lang="en-US" sz="4000" dirty="0">
                <a:solidFill>
                  <a:schemeClr val="bg1"/>
                </a:solidFill>
                <a:latin typeface="Didot" charset="0"/>
                <a:ea typeface="Didot" charset="0"/>
                <a:cs typeface="Didot" charset="0"/>
              </a:rPr>
              <a:t>In the Gospel of John, Chapter 14, Jesus tells us, He will pray to the Father and ask Him to send us a “helper.”</a:t>
            </a:r>
            <a:br>
              <a:rPr lang="en-US" sz="4000" dirty="0">
                <a:solidFill>
                  <a:schemeClr val="bg1"/>
                </a:solidFill>
                <a:latin typeface="Didot" charset="0"/>
                <a:ea typeface="Didot" charset="0"/>
                <a:cs typeface="Didot" charset="0"/>
              </a:rPr>
            </a:br>
            <a:endParaRPr lang="en-US" sz="4000" dirty="0">
              <a:solidFill>
                <a:schemeClr val="bg1"/>
              </a:solidFill>
              <a:latin typeface="Didot" charset="0"/>
              <a:ea typeface="Didot" charset="0"/>
              <a:cs typeface="Didot" charset="0"/>
            </a:endParaRPr>
          </a:p>
          <a:p>
            <a:pPr marL="0" indent="0">
              <a:buNone/>
            </a:pPr>
            <a:r>
              <a:rPr lang="en-US" sz="4000" dirty="0">
                <a:solidFill>
                  <a:schemeClr val="bg1"/>
                </a:solidFill>
                <a:latin typeface="Didot" charset="0"/>
                <a:ea typeface="Didot" charset="0"/>
                <a:cs typeface="Didot" charset="0"/>
              </a:rPr>
              <a:t>Do you know Who that helper is? </a:t>
            </a:r>
          </a:p>
          <a:p>
            <a:pPr marL="0" indent="0">
              <a:buNone/>
            </a:pPr>
            <a:endParaRPr lang="en-US" sz="4000" dirty="0">
              <a:solidFill>
                <a:schemeClr val="bg1"/>
              </a:solidFill>
              <a:latin typeface="Didot" charset="0"/>
              <a:ea typeface="Didot" charset="0"/>
              <a:cs typeface="Didot" charset="0"/>
            </a:endParaRPr>
          </a:p>
          <a:p>
            <a:pPr marL="0" indent="0">
              <a:buNone/>
            </a:pPr>
            <a:endParaRPr lang="en-US" sz="4000" dirty="0">
              <a:solidFill>
                <a:schemeClr val="bg1"/>
              </a:solidFill>
              <a:latin typeface="Didot" charset="0"/>
              <a:ea typeface="Didot" charset="0"/>
              <a:cs typeface="Didot" charset="0"/>
            </a:endParaRPr>
          </a:p>
        </p:txBody>
      </p:sp>
      <p:sp>
        <p:nvSpPr>
          <p:cNvPr id="4" name="CuadroTexto 3"/>
          <p:cNvSpPr txBox="1"/>
          <p:nvPr/>
        </p:nvSpPr>
        <p:spPr>
          <a:xfrm>
            <a:off x="1845786" y="5182734"/>
            <a:ext cx="8825345" cy="1323439"/>
          </a:xfrm>
          <a:prstGeom prst="rect">
            <a:avLst/>
          </a:prstGeom>
          <a:noFill/>
        </p:spPr>
        <p:txBody>
          <a:bodyPr wrap="square" rtlCol="0">
            <a:spAutoFit/>
          </a:bodyPr>
          <a:lstStyle/>
          <a:p>
            <a:r>
              <a:rPr lang="en-US" sz="4000" dirty="0">
                <a:solidFill>
                  <a:schemeClr val="bg1"/>
                </a:solidFill>
                <a:latin typeface="Didot" charset="0"/>
                <a:ea typeface="Didot" charset="0"/>
                <a:cs typeface="Didot" charset="0"/>
              </a:rPr>
              <a:t>Jesus is referring to the Holy Spirit! </a:t>
            </a:r>
          </a:p>
          <a:p>
            <a:endParaRPr lang="en-US" sz="4000" dirty="0"/>
          </a:p>
        </p:txBody>
      </p:sp>
    </p:spTree>
    <p:extLst>
      <p:ext uri="{BB962C8B-B14F-4D97-AF65-F5344CB8AC3E}">
        <p14:creationId xmlns:p14="http://schemas.microsoft.com/office/powerpoint/2010/main" val="806473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s://marketingweek.imgix.net/content/uploads/2017/07/04160751/Compass_1240-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149929"/>
            <a:ext cx="12191999" cy="10225548"/>
          </a:xfrm>
          <a:prstGeom prst="rect">
            <a:avLst/>
          </a:prstGeom>
          <a:noFill/>
          <a:extLst>
            <a:ext uri="{909E8E84-426E-40DD-AFC4-6F175D3DCCD1}">
              <a14:hiddenFill xmlns:a14="http://schemas.microsoft.com/office/drawing/2010/main">
                <a:solidFill>
                  <a:srgbClr val="FFFFFF"/>
                </a:solidFill>
              </a14:hiddenFill>
            </a:ext>
          </a:extLst>
        </p:spPr>
      </p:pic>
      <p:sp>
        <p:nvSpPr>
          <p:cNvPr id="7" name="Rectángulo 6"/>
          <p:cNvSpPr/>
          <p:nvPr/>
        </p:nvSpPr>
        <p:spPr>
          <a:xfrm>
            <a:off x="-3" y="309716"/>
            <a:ext cx="12192001" cy="1194619"/>
          </a:xfrm>
          <a:prstGeom prst="rect">
            <a:avLst/>
          </a:prstGeom>
          <a:solidFill>
            <a:schemeClr val="tx1">
              <a:alpha val="4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p:cNvSpPr>
            <a:spLocks noGrp="1"/>
          </p:cNvSpPr>
          <p:nvPr>
            <p:ph type="title"/>
          </p:nvPr>
        </p:nvSpPr>
        <p:spPr>
          <a:xfrm>
            <a:off x="838198" y="562232"/>
            <a:ext cx="10515600" cy="1325563"/>
          </a:xfrm>
        </p:spPr>
        <p:txBody>
          <a:bodyPr>
            <a:noAutofit/>
          </a:bodyPr>
          <a:lstStyle/>
          <a:p>
            <a:pPr algn="ctr"/>
            <a:r>
              <a:rPr lang="en-US" sz="4800" dirty="0">
                <a:solidFill>
                  <a:schemeClr val="bg1"/>
                </a:solidFill>
                <a:effectLst>
                  <a:outerShdw blurRad="50800" dist="50800" dir="5400000" algn="ctr" rotWithShape="0">
                    <a:schemeClr val="tx1"/>
                  </a:outerShdw>
                </a:effectLst>
                <a:latin typeface="Didot" charset="0"/>
                <a:ea typeface="Didot" charset="0"/>
                <a:cs typeface="Didot" charset="0"/>
              </a:rPr>
              <a:t>The Holy Spirit is our Guide</a:t>
            </a:r>
            <a:br>
              <a:rPr lang="en-US" sz="4800" dirty="0">
                <a:solidFill>
                  <a:schemeClr val="bg1"/>
                </a:solidFill>
                <a:latin typeface="Didot" charset="0"/>
                <a:ea typeface="Didot" charset="0"/>
                <a:cs typeface="Didot" charset="0"/>
              </a:rPr>
            </a:br>
            <a:endParaRPr lang="en-US" sz="4800" dirty="0">
              <a:solidFill>
                <a:schemeClr val="bg1"/>
              </a:solidFill>
              <a:latin typeface="Didot" charset="0"/>
              <a:ea typeface="Didot" charset="0"/>
              <a:cs typeface="Didot" charset="0"/>
            </a:endParaRPr>
          </a:p>
        </p:txBody>
      </p:sp>
      <p:sp>
        <p:nvSpPr>
          <p:cNvPr id="5" name="Rectángulo 4"/>
          <p:cNvSpPr/>
          <p:nvPr/>
        </p:nvSpPr>
        <p:spPr>
          <a:xfrm>
            <a:off x="0" y="1887795"/>
            <a:ext cx="12192000" cy="4852218"/>
          </a:xfrm>
          <a:prstGeom prst="rect">
            <a:avLst/>
          </a:prstGeom>
          <a:solidFill>
            <a:schemeClr val="tx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Marcador de contenido 2"/>
          <p:cNvSpPr>
            <a:spLocks noGrp="1"/>
          </p:cNvSpPr>
          <p:nvPr>
            <p:ph idx="1"/>
          </p:nvPr>
        </p:nvSpPr>
        <p:spPr>
          <a:xfrm>
            <a:off x="687100" y="2074829"/>
            <a:ext cx="11082979" cy="4724179"/>
          </a:xfrm>
        </p:spPr>
        <p:txBody>
          <a:bodyPr>
            <a:normAutofit/>
          </a:bodyPr>
          <a:lstStyle/>
          <a:p>
            <a:pPr marL="0" indent="0">
              <a:lnSpc>
                <a:spcPct val="150000"/>
              </a:lnSpc>
              <a:buNone/>
            </a:pPr>
            <a:r>
              <a:rPr lang="en-US" sz="3200" dirty="0">
                <a:solidFill>
                  <a:schemeClr val="bg1"/>
                </a:solidFill>
                <a:effectLst>
                  <a:outerShdw dist="50800" dir="1260000" algn="ctr" rotWithShape="0">
                    <a:schemeClr val="tx1"/>
                  </a:outerShdw>
                </a:effectLst>
                <a:latin typeface="Didot" charset="0"/>
                <a:ea typeface="Didot" charset="0"/>
                <a:cs typeface="Didot" charset="0"/>
              </a:rPr>
              <a:t>Have you ever been on holidays and had a guide show you around? Or been lost, and had to be shown the way?</a:t>
            </a:r>
          </a:p>
          <a:p>
            <a:pPr marL="0" indent="0">
              <a:buNone/>
            </a:pPr>
            <a:endParaRPr lang="en-US" sz="3200" dirty="0">
              <a:effectLst>
                <a:outerShdw dist="50800" dir="1260000" algn="ctr" rotWithShape="0">
                  <a:schemeClr val="tx1"/>
                </a:outerShdw>
              </a:effectLst>
              <a:latin typeface="Didot" charset="0"/>
              <a:ea typeface="Didot" charset="0"/>
              <a:cs typeface="Didot" charset="0"/>
            </a:endParaRPr>
          </a:p>
        </p:txBody>
      </p:sp>
      <p:sp>
        <p:nvSpPr>
          <p:cNvPr id="4" name="CuadroTexto 3"/>
          <p:cNvSpPr txBox="1"/>
          <p:nvPr/>
        </p:nvSpPr>
        <p:spPr>
          <a:xfrm>
            <a:off x="687100" y="3581817"/>
            <a:ext cx="10784542" cy="2923877"/>
          </a:xfrm>
          <a:prstGeom prst="rect">
            <a:avLst/>
          </a:prstGeom>
          <a:noFill/>
        </p:spPr>
        <p:txBody>
          <a:bodyPr wrap="square" rtlCol="0">
            <a:spAutoFit/>
          </a:bodyPr>
          <a:lstStyle/>
          <a:p>
            <a:r>
              <a:rPr lang="en-US" sz="3200" dirty="0">
                <a:solidFill>
                  <a:schemeClr val="bg1"/>
                </a:solidFill>
                <a:effectLst>
                  <a:outerShdw dist="88900" dir="9480000" rotWithShape="0">
                    <a:schemeClr val="tx1"/>
                  </a:outerShdw>
                </a:effectLst>
                <a:latin typeface="Didot" charset="0"/>
                <a:ea typeface="Didot" charset="0"/>
                <a:cs typeface="Didot" charset="0"/>
              </a:rPr>
              <a:t>I’m sure the guide on your holidays knew a lot about what he or she was showing you. </a:t>
            </a:r>
          </a:p>
          <a:p>
            <a:endParaRPr lang="en-US" sz="3200" dirty="0">
              <a:solidFill>
                <a:schemeClr val="bg1"/>
              </a:solidFill>
              <a:effectLst>
                <a:outerShdw dist="88900" dir="9480000" rotWithShape="0">
                  <a:schemeClr val="tx1"/>
                </a:outerShdw>
              </a:effectLst>
              <a:latin typeface="Didot" charset="0"/>
              <a:ea typeface="Didot" charset="0"/>
              <a:cs typeface="Didot" charset="0"/>
            </a:endParaRPr>
          </a:p>
          <a:p>
            <a:r>
              <a:rPr lang="en-US" sz="3200" dirty="0">
                <a:solidFill>
                  <a:schemeClr val="bg1"/>
                </a:solidFill>
                <a:effectLst>
                  <a:outerShdw dist="88900" dir="9480000" rotWithShape="0">
                    <a:schemeClr val="tx1"/>
                  </a:outerShdw>
                </a:effectLst>
                <a:latin typeface="Didot" charset="0"/>
                <a:ea typeface="Didot" charset="0"/>
                <a:cs typeface="Didot" charset="0"/>
              </a:rPr>
              <a:t>In the same way, the Holy Spirit knows all about God and God’s plan for your happiness. </a:t>
            </a:r>
          </a:p>
          <a:p>
            <a:endParaRPr lang="en-US" sz="2400" dirty="0">
              <a:solidFill>
                <a:schemeClr val="bg1"/>
              </a:solidFill>
              <a:effectLst>
                <a:outerShdw dist="88900" dir="9480000" rotWithShape="0">
                  <a:schemeClr val="tx1"/>
                </a:outerShdw>
              </a:effectLst>
              <a:latin typeface="Didot" charset="0"/>
              <a:ea typeface="Didot" charset="0"/>
              <a:cs typeface="Didot" charset="0"/>
            </a:endParaRPr>
          </a:p>
        </p:txBody>
      </p:sp>
    </p:spTree>
    <p:extLst>
      <p:ext uri="{BB962C8B-B14F-4D97-AF65-F5344CB8AC3E}">
        <p14:creationId xmlns:p14="http://schemas.microsoft.com/office/powerpoint/2010/main" val="5824358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m.sakshi.com/sites/default/files/article_images/2020/05/28/Different%20ways%20think.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1398" y="2983113"/>
            <a:ext cx="4158114" cy="2989984"/>
          </a:xfrm>
          <a:prstGeom prst="rect">
            <a:avLst/>
          </a:prstGeom>
          <a:noFill/>
          <a:extLst>
            <a:ext uri="{909E8E84-426E-40DD-AFC4-6F175D3DCCD1}">
              <a14:hiddenFill xmlns:a14="http://schemas.microsoft.com/office/drawing/2010/main">
                <a:solidFill>
                  <a:srgbClr val="FFFFFF"/>
                </a:solidFill>
              </a14:hiddenFill>
            </a:ext>
          </a:extLst>
        </p:spPr>
      </p:pic>
      <p:sp>
        <p:nvSpPr>
          <p:cNvPr id="3" name="Marcador de contenido 2"/>
          <p:cNvSpPr>
            <a:spLocks noGrp="1"/>
          </p:cNvSpPr>
          <p:nvPr>
            <p:ph idx="1"/>
          </p:nvPr>
        </p:nvSpPr>
        <p:spPr>
          <a:xfrm>
            <a:off x="526435" y="1367085"/>
            <a:ext cx="11003578" cy="4790828"/>
          </a:xfrm>
        </p:spPr>
        <p:txBody>
          <a:bodyPr>
            <a:normAutofit/>
          </a:bodyPr>
          <a:lstStyle/>
          <a:p>
            <a:pPr marL="0" indent="0">
              <a:lnSpc>
                <a:spcPct val="120000"/>
              </a:lnSpc>
              <a:buNone/>
            </a:pPr>
            <a:r>
              <a:rPr lang="en-US" sz="4000" dirty="0">
                <a:solidFill>
                  <a:srgbClr val="002060"/>
                </a:solidFill>
                <a:latin typeface="Didot" charset="0"/>
                <a:ea typeface="Didot" charset="0"/>
                <a:cs typeface="Didot" charset="0"/>
              </a:rPr>
              <a:t>Our goal is to get to Heaven. </a:t>
            </a:r>
          </a:p>
          <a:p>
            <a:pPr marL="0" indent="0">
              <a:lnSpc>
                <a:spcPct val="120000"/>
              </a:lnSpc>
              <a:buNone/>
            </a:pPr>
            <a:r>
              <a:rPr lang="en-US" sz="4000" dirty="0">
                <a:solidFill>
                  <a:srgbClr val="002060"/>
                </a:solidFill>
                <a:latin typeface="Didot" charset="0"/>
                <a:ea typeface="Didot" charset="0"/>
                <a:cs typeface="Didot" charset="0"/>
              </a:rPr>
              <a:t>Not all “roads” lead there. </a:t>
            </a:r>
          </a:p>
          <a:p>
            <a:pPr marL="0" indent="0">
              <a:lnSpc>
                <a:spcPct val="120000"/>
              </a:lnSpc>
              <a:buNone/>
            </a:pPr>
            <a:r>
              <a:rPr lang="en-US" sz="4000" dirty="0">
                <a:solidFill>
                  <a:srgbClr val="002060"/>
                </a:solidFill>
                <a:latin typeface="Didot" charset="0"/>
                <a:ea typeface="Didot" charset="0"/>
                <a:cs typeface="Didot" charset="0"/>
              </a:rPr>
              <a:t>The Holy Spirit is from there;</a:t>
            </a:r>
          </a:p>
          <a:p>
            <a:pPr marL="0" indent="0">
              <a:lnSpc>
                <a:spcPct val="120000"/>
              </a:lnSpc>
              <a:buNone/>
            </a:pPr>
            <a:r>
              <a:rPr lang="en-US" sz="4000" dirty="0">
                <a:solidFill>
                  <a:srgbClr val="002060"/>
                </a:solidFill>
                <a:latin typeface="Didot" charset="0"/>
                <a:ea typeface="Didot" charset="0"/>
                <a:cs typeface="Didot" charset="0"/>
              </a:rPr>
              <a:t>He knows the way and </a:t>
            </a:r>
          </a:p>
          <a:p>
            <a:pPr marL="0" indent="0">
              <a:lnSpc>
                <a:spcPct val="120000"/>
              </a:lnSpc>
              <a:buNone/>
            </a:pPr>
            <a:r>
              <a:rPr lang="en-US" sz="4000" dirty="0">
                <a:solidFill>
                  <a:srgbClr val="002060"/>
                </a:solidFill>
                <a:latin typeface="Didot" charset="0"/>
                <a:ea typeface="Didot" charset="0"/>
                <a:cs typeface="Didot" charset="0"/>
              </a:rPr>
              <a:t>He will show us. </a:t>
            </a:r>
          </a:p>
          <a:p>
            <a:pPr marL="0" indent="0">
              <a:buNone/>
            </a:pPr>
            <a:endParaRPr lang="en-US" sz="4000" dirty="0">
              <a:latin typeface="Didot" charset="0"/>
              <a:ea typeface="Didot" charset="0"/>
              <a:cs typeface="Didot" charset="0"/>
            </a:endParaRPr>
          </a:p>
          <a:p>
            <a:pPr marL="0" indent="0">
              <a:buNone/>
            </a:pPr>
            <a:endParaRPr lang="en-US" sz="4000" dirty="0">
              <a:latin typeface="Didot" charset="0"/>
              <a:ea typeface="Didot" charset="0"/>
              <a:cs typeface="Didot" charset="0"/>
            </a:endParaRPr>
          </a:p>
          <a:p>
            <a:pPr marL="0" indent="0">
              <a:buNone/>
            </a:pPr>
            <a:endParaRPr lang="en-US" sz="4000" dirty="0">
              <a:latin typeface="Didot" charset="0"/>
              <a:ea typeface="Didot" charset="0"/>
              <a:cs typeface="Didot" charset="0"/>
            </a:endParaRPr>
          </a:p>
          <a:p>
            <a:pPr marL="0" indent="0">
              <a:buNone/>
            </a:pPr>
            <a:endParaRPr lang="en-US" sz="4000" dirty="0">
              <a:latin typeface="Didot" charset="0"/>
              <a:ea typeface="Didot" charset="0"/>
              <a:cs typeface="Didot" charset="0"/>
            </a:endParaRPr>
          </a:p>
          <a:p>
            <a:pPr marL="0" indent="0">
              <a:buNone/>
            </a:pPr>
            <a:endParaRPr lang="en-US" sz="4000" dirty="0">
              <a:latin typeface="Didot" charset="0"/>
              <a:ea typeface="Didot" charset="0"/>
              <a:cs typeface="Didot" charset="0"/>
            </a:endParaRPr>
          </a:p>
        </p:txBody>
      </p:sp>
      <p:sp>
        <p:nvSpPr>
          <p:cNvPr id="2" name="Conector 1"/>
          <p:cNvSpPr/>
          <p:nvPr/>
        </p:nvSpPr>
        <p:spPr>
          <a:xfrm>
            <a:off x="526026" y="147482"/>
            <a:ext cx="929148" cy="973393"/>
          </a:xfrm>
          <a:prstGeom prst="flowChartConnector">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ector 5"/>
          <p:cNvSpPr/>
          <p:nvPr/>
        </p:nvSpPr>
        <p:spPr>
          <a:xfrm>
            <a:off x="8352502" y="147481"/>
            <a:ext cx="929148" cy="973393"/>
          </a:xfrm>
          <a:prstGeom prst="flowChartConnector">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onector 6"/>
          <p:cNvSpPr/>
          <p:nvPr/>
        </p:nvSpPr>
        <p:spPr>
          <a:xfrm>
            <a:off x="2482645" y="147483"/>
            <a:ext cx="929148" cy="973393"/>
          </a:xfrm>
          <a:prstGeom prst="flowChartConnector">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onector 7"/>
          <p:cNvSpPr/>
          <p:nvPr/>
        </p:nvSpPr>
        <p:spPr>
          <a:xfrm>
            <a:off x="4439264" y="166745"/>
            <a:ext cx="929148" cy="973393"/>
          </a:xfrm>
          <a:prstGeom prst="flowChartConnector">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onector 8"/>
          <p:cNvSpPr/>
          <p:nvPr/>
        </p:nvSpPr>
        <p:spPr>
          <a:xfrm>
            <a:off x="6395883" y="166746"/>
            <a:ext cx="929148" cy="973393"/>
          </a:xfrm>
          <a:prstGeom prst="flowChartConnector">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Conector 9"/>
          <p:cNvSpPr/>
          <p:nvPr/>
        </p:nvSpPr>
        <p:spPr>
          <a:xfrm>
            <a:off x="6395883" y="5646351"/>
            <a:ext cx="929148" cy="973393"/>
          </a:xfrm>
          <a:prstGeom prst="flowChartConnector">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onector 10"/>
          <p:cNvSpPr/>
          <p:nvPr/>
        </p:nvSpPr>
        <p:spPr>
          <a:xfrm>
            <a:off x="4439264" y="5651669"/>
            <a:ext cx="929148" cy="973393"/>
          </a:xfrm>
          <a:prstGeom prst="flowChartConnector">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Conector 11"/>
          <p:cNvSpPr/>
          <p:nvPr/>
        </p:nvSpPr>
        <p:spPr>
          <a:xfrm>
            <a:off x="2482645" y="5646352"/>
            <a:ext cx="929148" cy="973393"/>
          </a:xfrm>
          <a:prstGeom prst="flowChartConnector">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Conector 12"/>
          <p:cNvSpPr/>
          <p:nvPr/>
        </p:nvSpPr>
        <p:spPr>
          <a:xfrm>
            <a:off x="526026" y="5651269"/>
            <a:ext cx="929148" cy="973393"/>
          </a:xfrm>
          <a:prstGeom prst="flowChartConnector">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Conector 13"/>
          <p:cNvSpPr/>
          <p:nvPr/>
        </p:nvSpPr>
        <p:spPr>
          <a:xfrm>
            <a:off x="10309121" y="181490"/>
            <a:ext cx="929148" cy="973393"/>
          </a:xfrm>
          <a:prstGeom prst="flowChartConnector">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550948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753035" y="755780"/>
            <a:ext cx="10780874" cy="5745547"/>
          </a:xfrm>
          <a:prstGeom prst="rect">
            <a:avLst/>
          </a:prstGeom>
          <a:noFill/>
        </p:spPr>
        <p:txBody>
          <a:bodyPr wrap="square" rtlCol="0">
            <a:spAutoFit/>
          </a:bodyPr>
          <a:lstStyle/>
          <a:p>
            <a:pPr lvl="1">
              <a:lnSpc>
                <a:spcPct val="120000"/>
              </a:lnSpc>
            </a:pPr>
            <a:r>
              <a:rPr lang="en-IE" sz="2800" b="1" dirty="0">
                <a:solidFill>
                  <a:srgbClr val="002060"/>
                </a:solidFill>
                <a:latin typeface="Didot" charset="0"/>
                <a:ea typeface="Didot" charset="0"/>
                <a:cs typeface="Didot" charset="0"/>
              </a:rPr>
              <a:t>A Relationship</a:t>
            </a:r>
          </a:p>
          <a:p>
            <a:pPr lvl="1">
              <a:lnSpc>
                <a:spcPct val="120000"/>
              </a:lnSpc>
            </a:pPr>
            <a:endParaRPr lang="en-IE" sz="2800" dirty="0">
              <a:solidFill>
                <a:srgbClr val="002060"/>
              </a:solidFill>
              <a:latin typeface="Didot" charset="0"/>
              <a:ea typeface="Didot" charset="0"/>
              <a:cs typeface="Didot" charset="0"/>
            </a:endParaRPr>
          </a:p>
          <a:p>
            <a:pPr lvl="1">
              <a:lnSpc>
                <a:spcPct val="120000"/>
              </a:lnSpc>
            </a:pPr>
            <a:r>
              <a:rPr lang="en-IE" sz="2800" dirty="0">
                <a:solidFill>
                  <a:srgbClr val="002060"/>
                </a:solidFill>
                <a:latin typeface="Didot" charset="0"/>
                <a:ea typeface="Didot" charset="0"/>
                <a:cs typeface="Didot" charset="0"/>
              </a:rPr>
              <a:t>With the help of the Holy Spirit we can develop a close friendship with God. </a:t>
            </a:r>
          </a:p>
          <a:p>
            <a:pPr lvl="1">
              <a:lnSpc>
                <a:spcPct val="120000"/>
              </a:lnSpc>
            </a:pPr>
            <a:endParaRPr lang="en-IE" sz="2800" dirty="0">
              <a:solidFill>
                <a:srgbClr val="002060"/>
              </a:solidFill>
              <a:latin typeface="Didot" charset="0"/>
              <a:ea typeface="Didot" charset="0"/>
              <a:cs typeface="Didot" charset="0"/>
            </a:endParaRPr>
          </a:p>
          <a:p>
            <a:pPr lvl="1">
              <a:lnSpc>
                <a:spcPct val="120000"/>
              </a:lnSpc>
            </a:pPr>
            <a:r>
              <a:rPr lang="en-IE" sz="2800" dirty="0">
                <a:solidFill>
                  <a:srgbClr val="002060"/>
                </a:solidFill>
                <a:latin typeface="Didot" charset="0"/>
                <a:ea typeface="Didot" charset="0"/>
                <a:cs typeface="Didot" charset="0"/>
              </a:rPr>
              <a:t>God the </a:t>
            </a:r>
            <a:r>
              <a:rPr lang="en-IE" sz="2800" b="1" dirty="0">
                <a:solidFill>
                  <a:srgbClr val="002060"/>
                </a:solidFill>
                <a:latin typeface="Didot" charset="0"/>
                <a:ea typeface="Didot" charset="0"/>
                <a:cs typeface="Didot" charset="0"/>
              </a:rPr>
              <a:t>Father</a:t>
            </a:r>
            <a:r>
              <a:rPr lang="en-IE" sz="2800" dirty="0">
                <a:solidFill>
                  <a:srgbClr val="002060"/>
                </a:solidFill>
                <a:latin typeface="Didot" charset="0"/>
                <a:ea typeface="Didot" charset="0"/>
                <a:cs typeface="Didot" charset="0"/>
              </a:rPr>
              <a:t> - as our very own Father,</a:t>
            </a:r>
          </a:p>
          <a:p>
            <a:pPr lvl="1">
              <a:lnSpc>
                <a:spcPct val="120000"/>
              </a:lnSpc>
            </a:pPr>
            <a:r>
              <a:rPr lang="en-IE" sz="2800" b="1" dirty="0">
                <a:solidFill>
                  <a:srgbClr val="002060"/>
                </a:solidFill>
                <a:latin typeface="Didot" charset="0"/>
                <a:ea typeface="Didot" charset="0"/>
                <a:cs typeface="Didot" charset="0"/>
              </a:rPr>
              <a:t>The Son (Jesus) - </a:t>
            </a:r>
            <a:r>
              <a:rPr lang="en-IE" sz="2800" dirty="0">
                <a:solidFill>
                  <a:srgbClr val="002060"/>
                </a:solidFill>
                <a:latin typeface="Didot" charset="0"/>
                <a:ea typeface="Didot" charset="0"/>
                <a:cs typeface="Didot" charset="0"/>
              </a:rPr>
              <a:t>as our friend and saviour, and </a:t>
            </a:r>
          </a:p>
          <a:p>
            <a:pPr lvl="1">
              <a:lnSpc>
                <a:spcPct val="120000"/>
              </a:lnSpc>
            </a:pPr>
            <a:r>
              <a:rPr lang="en-IE" sz="2800" b="1" dirty="0">
                <a:solidFill>
                  <a:srgbClr val="002060"/>
                </a:solidFill>
                <a:latin typeface="Didot" charset="0"/>
                <a:ea typeface="Didot" charset="0"/>
                <a:cs typeface="Didot" charset="0"/>
              </a:rPr>
              <a:t>The Holy Spirit </a:t>
            </a:r>
            <a:r>
              <a:rPr lang="en-IE" sz="2800" dirty="0">
                <a:solidFill>
                  <a:srgbClr val="002060"/>
                </a:solidFill>
                <a:latin typeface="Didot" charset="0"/>
                <a:ea typeface="Didot" charset="0"/>
                <a:cs typeface="Didot" charset="0"/>
              </a:rPr>
              <a:t>our helper and life-giver. </a:t>
            </a:r>
          </a:p>
          <a:p>
            <a:pPr lvl="1">
              <a:lnSpc>
                <a:spcPct val="120000"/>
              </a:lnSpc>
            </a:pPr>
            <a:endParaRPr lang="en-IE" sz="2800" dirty="0">
              <a:solidFill>
                <a:srgbClr val="002060"/>
              </a:solidFill>
              <a:latin typeface="Didot" charset="0"/>
              <a:ea typeface="Didot" charset="0"/>
              <a:cs typeface="Didot" charset="0"/>
            </a:endParaRPr>
          </a:p>
          <a:p>
            <a:pPr lvl="1">
              <a:lnSpc>
                <a:spcPct val="120000"/>
              </a:lnSpc>
            </a:pPr>
            <a:r>
              <a:rPr lang="en-IE" sz="2800" dirty="0">
                <a:solidFill>
                  <a:srgbClr val="002060"/>
                </a:solidFill>
                <a:latin typeface="Didot" charset="0"/>
                <a:ea typeface="Didot" charset="0"/>
                <a:cs typeface="Didot" charset="0"/>
              </a:rPr>
              <a:t>Heaven isn’t a place; it is a relationship and, </a:t>
            </a:r>
          </a:p>
          <a:p>
            <a:pPr lvl="1">
              <a:lnSpc>
                <a:spcPct val="120000"/>
              </a:lnSpc>
            </a:pPr>
            <a:r>
              <a:rPr lang="en-IE" sz="2800" dirty="0">
                <a:solidFill>
                  <a:srgbClr val="002060"/>
                </a:solidFill>
                <a:latin typeface="Didot" charset="0"/>
                <a:ea typeface="Didot" charset="0"/>
                <a:cs typeface="Didot" charset="0"/>
              </a:rPr>
              <a:t>like every relationship we need to work at it! </a:t>
            </a:r>
          </a:p>
        </p:txBody>
      </p:sp>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77290" y="3043853"/>
            <a:ext cx="2858287" cy="3058367"/>
          </a:xfrm>
          <a:prstGeom prst="rect">
            <a:avLst/>
          </a:prstGeom>
        </p:spPr>
      </p:pic>
    </p:spTree>
    <p:extLst>
      <p:ext uri="{BB962C8B-B14F-4D97-AF65-F5344CB8AC3E}">
        <p14:creationId xmlns:p14="http://schemas.microsoft.com/office/powerpoint/2010/main" val="5293135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s://media.istockphoto.com/photos/old-school-chalkboard-picture-id589091614?k=6&amp;m=589091614&amp;s=170667a&amp;w=0&amp;h=aNjHM6l20mfCl9pbB3wA5h22egPi0YXhqk193FaNFj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ítulo 1"/>
          <p:cNvSpPr>
            <a:spLocks noGrp="1"/>
          </p:cNvSpPr>
          <p:nvPr>
            <p:ph type="title"/>
          </p:nvPr>
        </p:nvSpPr>
        <p:spPr>
          <a:xfrm>
            <a:off x="158932" y="0"/>
            <a:ext cx="11874136" cy="1507067"/>
          </a:xfrm>
        </p:spPr>
        <p:txBody>
          <a:bodyPr/>
          <a:lstStyle/>
          <a:p>
            <a:pPr algn="ctr"/>
            <a:r>
              <a:rPr lang="en-US" dirty="0">
                <a:solidFill>
                  <a:schemeClr val="bg1"/>
                </a:solidFill>
                <a:latin typeface="Chalkduster" charset="0"/>
                <a:ea typeface="Chalkduster" charset="0"/>
                <a:cs typeface="Chalkduster" charset="0"/>
              </a:rPr>
              <a:t>The Holy Spirit is also our Teacher</a:t>
            </a:r>
          </a:p>
        </p:txBody>
      </p:sp>
      <p:sp>
        <p:nvSpPr>
          <p:cNvPr id="4" name="CuadroTexto 3"/>
          <p:cNvSpPr txBox="1"/>
          <p:nvPr/>
        </p:nvSpPr>
        <p:spPr>
          <a:xfrm>
            <a:off x="281940" y="1415627"/>
            <a:ext cx="11628119" cy="5016758"/>
          </a:xfrm>
          <a:prstGeom prst="rect">
            <a:avLst/>
          </a:prstGeom>
          <a:noFill/>
        </p:spPr>
        <p:txBody>
          <a:bodyPr wrap="square" rtlCol="0">
            <a:spAutoFit/>
          </a:bodyPr>
          <a:lstStyle/>
          <a:p>
            <a:r>
              <a:rPr lang="en-US" sz="3200" dirty="0">
                <a:solidFill>
                  <a:schemeClr val="bg1"/>
                </a:solidFill>
                <a:latin typeface="Chalkduster" charset="0"/>
                <a:ea typeface="Chalkduster" charset="0"/>
                <a:cs typeface="Chalkduster" charset="0"/>
              </a:rPr>
              <a:t>How is the Holy Spirit our teacher? </a:t>
            </a:r>
          </a:p>
          <a:p>
            <a:endParaRPr lang="en-US" sz="3200" dirty="0">
              <a:solidFill>
                <a:schemeClr val="bg1"/>
              </a:solidFill>
              <a:latin typeface="Chalkduster" charset="0"/>
              <a:ea typeface="Chalkduster" charset="0"/>
              <a:cs typeface="Chalkduster" charset="0"/>
            </a:endParaRPr>
          </a:p>
          <a:p>
            <a:r>
              <a:rPr lang="en-US" sz="3200" dirty="0">
                <a:solidFill>
                  <a:schemeClr val="bg1"/>
                </a:solidFill>
                <a:latin typeface="Chalkduster" charset="0"/>
                <a:ea typeface="Chalkduster" charset="0"/>
                <a:cs typeface="Chalkduster" charset="0"/>
              </a:rPr>
              <a:t>The Holy Spirit also teaches us about God. We can never understand God completely, but we can certainly get to know Him better. </a:t>
            </a:r>
          </a:p>
          <a:p>
            <a:endParaRPr lang="en-US" sz="3200" dirty="0">
              <a:solidFill>
                <a:schemeClr val="bg1"/>
              </a:solidFill>
              <a:latin typeface="Chalkduster" charset="0"/>
              <a:ea typeface="Chalkduster" charset="0"/>
              <a:cs typeface="Chalkduster" charset="0"/>
            </a:endParaRPr>
          </a:p>
          <a:p>
            <a:r>
              <a:rPr lang="en-US" sz="3200" dirty="0">
                <a:solidFill>
                  <a:schemeClr val="bg1"/>
                </a:solidFill>
                <a:latin typeface="Chalkduster" charset="0"/>
                <a:ea typeface="Chalkduster" charset="0"/>
                <a:cs typeface="Chalkduster" charset="0"/>
              </a:rPr>
              <a:t>Knowing God is not like knowing about things. It is like the way we know people. The Holy Spirit helps us to know God without hearts, not just our heads. </a:t>
            </a:r>
          </a:p>
          <a:p>
            <a:endParaRPr lang="en-US" sz="3200" dirty="0">
              <a:solidFill>
                <a:schemeClr val="bg1"/>
              </a:solidFill>
              <a:latin typeface="Chalkduster" charset="0"/>
              <a:ea typeface="Chalkduster" charset="0"/>
              <a:cs typeface="Chalkduster" charset="0"/>
            </a:endParaRPr>
          </a:p>
        </p:txBody>
      </p:sp>
    </p:spTree>
    <p:extLst>
      <p:ext uri="{BB962C8B-B14F-4D97-AF65-F5344CB8AC3E}">
        <p14:creationId xmlns:p14="http://schemas.microsoft.com/office/powerpoint/2010/main" val="17074361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3">
            <a:alphaModFix amt="22000"/>
            <a:extLst>
              <a:ext uri="{28A0092B-C50C-407E-A947-70E740481C1C}">
                <a14:useLocalDpi xmlns:a14="http://schemas.microsoft.com/office/drawing/2010/main" val="0"/>
              </a:ext>
            </a:extLst>
          </a:blip>
          <a:stretch>
            <a:fillRect/>
          </a:stretch>
        </p:blipFill>
        <p:spPr>
          <a:xfrm>
            <a:off x="3136900" y="0"/>
            <a:ext cx="5908586" cy="6858000"/>
          </a:xfrm>
          <a:prstGeom prst="rect">
            <a:avLst/>
          </a:prstGeom>
        </p:spPr>
      </p:pic>
      <p:sp>
        <p:nvSpPr>
          <p:cNvPr id="3" name="Marcador de contenido 2"/>
          <p:cNvSpPr>
            <a:spLocks noGrp="1"/>
          </p:cNvSpPr>
          <p:nvPr>
            <p:ph idx="1"/>
          </p:nvPr>
        </p:nvSpPr>
        <p:spPr>
          <a:xfrm>
            <a:off x="833393" y="984755"/>
            <a:ext cx="10515600" cy="4888490"/>
          </a:xfrm>
        </p:spPr>
        <p:txBody>
          <a:bodyPr>
            <a:normAutofit fontScale="92500"/>
          </a:bodyPr>
          <a:lstStyle/>
          <a:p>
            <a:pPr marL="0" indent="0" algn="ctr">
              <a:lnSpc>
                <a:spcPct val="130000"/>
              </a:lnSpc>
              <a:buNone/>
            </a:pPr>
            <a:r>
              <a:rPr lang="en-US" sz="3600" b="1" dirty="0">
                <a:solidFill>
                  <a:srgbClr val="002060"/>
                </a:solidFill>
                <a:latin typeface="Didot" charset="0"/>
                <a:ea typeface="Didot" charset="0"/>
                <a:cs typeface="Didot" charset="0"/>
              </a:rPr>
              <a:t>St Patrick</a:t>
            </a:r>
            <a:endParaRPr lang="en-US" dirty="0">
              <a:solidFill>
                <a:srgbClr val="002060"/>
              </a:solidFill>
              <a:latin typeface="Didot" charset="0"/>
              <a:ea typeface="Didot" charset="0"/>
              <a:cs typeface="Didot" charset="0"/>
            </a:endParaRPr>
          </a:p>
          <a:p>
            <a:pPr marL="0" indent="0">
              <a:lnSpc>
                <a:spcPct val="130000"/>
              </a:lnSpc>
              <a:buNone/>
            </a:pPr>
            <a:r>
              <a:rPr lang="en-US" dirty="0">
                <a:solidFill>
                  <a:srgbClr val="002060"/>
                </a:solidFill>
                <a:latin typeface="Didot" charset="0"/>
                <a:ea typeface="Didot" charset="0"/>
                <a:cs typeface="Didot" charset="0"/>
              </a:rPr>
              <a:t>St. Patrick came from a very good Christian family. He tells us himself that, in the beginning, he didn’t share his parents’ faith. God didn’t mean very much to him. Everything changed for him when he became a slave in Ireland. He realized that he didn’t have all the answers. He started to talk to God (prayer). He started by asking for help and protection. Bit by bit Patrick would spend more time talking to God, and he  soon </a:t>
            </a:r>
            <a:r>
              <a:rPr lang="en-US" dirty="0" err="1">
                <a:solidFill>
                  <a:srgbClr val="002060"/>
                </a:solidFill>
                <a:latin typeface="Didot" charset="0"/>
                <a:ea typeface="Didot" charset="0"/>
                <a:cs typeface="Didot" charset="0"/>
              </a:rPr>
              <a:t>realised</a:t>
            </a:r>
            <a:r>
              <a:rPr lang="en-US" dirty="0">
                <a:solidFill>
                  <a:srgbClr val="002060"/>
                </a:solidFill>
                <a:latin typeface="Didot" charset="0"/>
                <a:ea typeface="Didot" charset="0"/>
                <a:cs typeface="Didot" charset="0"/>
              </a:rPr>
              <a:t> that God was with him always and loved him very much!</a:t>
            </a:r>
          </a:p>
        </p:txBody>
      </p:sp>
      <p:sp>
        <p:nvSpPr>
          <p:cNvPr id="4" name="AutoShape 2" descr="he Shamrock - Celtic Symbols"/>
          <p:cNvSpPr>
            <a:spLocks noChangeAspect="1" noChangeArrowheads="1"/>
          </p:cNvSpPr>
          <p:nvPr/>
        </p:nvSpPr>
        <p:spPr bwMode="auto">
          <a:xfrm>
            <a:off x="0" y="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7185139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676428" y="457199"/>
            <a:ext cx="10515600" cy="6109855"/>
          </a:xfrm>
        </p:spPr>
        <p:txBody>
          <a:bodyPr>
            <a:normAutofit fontScale="92500" lnSpcReduction="10000"/>
          </a:bodyPr>
          <a:lstStyle/>
          <a:p>
            <a:pPr marL="0" indent="0" fontAlgn="base">
              <a:lnSpc>
                <a:spcPct val="120000"/>
              </a:lnSpc>
              <a:buNone/>
            </a:pPr>
            <a:r>
              <a:rPr lang="en-IE" dirty="0">
                <a:solidFill>
                  <a:srgbClr val="002060"/>
                </a:solidFill>
                <a:latin typeface="Didot" charset="0"/>
                <a:ea typeface="Didot" charset="0"/>
                <a:cs typeface="Didot" charset="0"/>
              </a:rPr>
              <a:t>Maybe you know one of the prayers of St Patrick (called St. Patrick’s Breastplate). A breastplate is an important piece of armour that warrior wear to protect them. St Patrick knew that Christ was his protection.  </a:t>
            </a:r>
          </a:p>
          <a:p>
            <a:pPr marL="0" indent="0" fontAlgn="base">
              <a:buNone/>
            </a:pPr>
            <a:r>
              <a:rPr lang="en-GB" i="1" dirty="0">
                <a:solidFill>
                  <a:srgbClr val="FF0000"/>
                </a:solidFill>
                <a:latin typeface="Didot" charset="0"/>
                <a:ea typeface="Didot" charset="0"/>
                <a:cs typeface="Didot" charset="0"/>
              </a:rPr>
              <a:t>(This is part of it)</a:t>
            </a:r>
          </a:p>
          <a:p>
            <a:pPr marL="0" indent="0" fontAlgn="base">
              <a:buNone/>
            </a:pPr>
            <a:r>
              <a:rPr lang="en-GB" dirty="0">
                <a:solidFill>
                  <a:srgbClr val="002060"/>
                </a:solidFill>
                <a:latin typeface="Didot" charset="0"/>
                <a:ea typeface="Didot" charset="0"/>
                <a:cs typeface="Didot" charset="0"/>
              </a:rPr>
              <a:t>Christ with me, Christ before me,</a:t>
            </a:r>
          </a:p>
          <a:p>
            <a:pPr marL="0" indent="0" fontAlgn="base">
              <a:buNone/>
            </a:pPr>
            <a:r>
              <a:rPr lang="en-GB" dirty="0">
                <a:solidFill>
                  <a:srgbClr val="002060"/>
                </a:solidFill>
                <a:latin typeface="Didot" charset="0"/>
                <a:ea typeface="Didot" charset="0"/>
                <a:cs typeface="Didot" charset="0"/>
              </a:rPr>
              <a:t>Christ behind me, Christ in me,</a:t>
            </a:r>
          </a:p>
          <a:p>
            <a:pPr marL="0" indent="0" fontAlgn="base">
              <a:buNone/>
            </a:pPr>
            <a:r>
              <a:rPr lang="en-GB" dirty="0">
                <a:solidFill>
                  <a:srgbClr val="002060"/>
                </a:solidFill>
                <a:latin typeface="Didot" charset="0"/>
                <a:ea typeface="Didot" charset="0"/>
                <a:cs typeface="Didot" charset="0"/>
              </a:rPr>
              <a:t>Christ beneath me, Christ above me,</a:t>
            </a:r>
          </a:p>
          <a:p>
            <a:pPr marL="0" indent="0" fontAlgn="base">
              <a:buNone/>
            </a:pPr>
            <a:r>
              <a:rPr lang="en-GB" dirty="0">
                <a:solidFill>
                  <a:srgbClr val="002060"/>
                </a:solidFill>
                <a:latin typeface="Didot" charset="0"/>
                <a:ea typeface="Didot" charset="0"/>
                <a:cs typeface="Didot" charset="0"/>
              </a:rPr>
              <a:t>Christ on my right, Christ on my left,</a:t>
            </a:r>
          </a:p>
          <a:p>
            <a:pPr marL="0" indent="0" fontAlgn="base">
              <a:buNone/>
            </a:pPr>
            <a:r>
              <a:rPr lang="en-GB" dirty="0">
                <a:solidFill>
                  <a:srgbClr val="002060"/>
                </a:solidFill>
                <a:latin typeface="Didot" charset="0"/>
                <a:ea typeface="Didot" charset="0"/>
                <a:cs typeface="Didot" charset="0"/>
              </a:rPr>
              <a:t>Christ when I lie down,</a:t>
            </a:r>
          </a:p>
          <a:p>
            <a:pPr marL="0" indent="0" fontAlgn="base">
              <a:buNone/>
            </a:pPr>
            <a:r>
              <a:rPr lang="en-GB" dirty="0">
                <a:solidFill>
                  <a:srgbClr val="002060"/>
                </a:solidFill>
                <a:latin typeface="Didot" charset="0"/>
                <a:ea typeface="Didot" charset="0"/>
                <a:cs typeface="Didot" charset="0"/>
              </a:rPr>
              <a:t>Christ when I sit down,</a:t>
            </a:r>
          </a:p>
          <a:p>
            <a:pPr marL="0" indent="0" fontAlgn="base">
              <a:buNone/>
            </a:pPr>
            <a:r>
              <a:rPr lang="en-GB" dirty="0">
                <a:solidFill>
                  <a:srgbClr val="002060"/>
                </a:solidFill>
                <a:latin typeface="Didot" charset="0"/>
                <a:ea typeface="Didot" charset="0"/>
                <a:cs typeface="Didot" charset="0"/>
              </a:rPr>
              <a:t>Christ when I arise,</a:t>
            </a:r>
          </a:p>
          <a:p>
            <a:pPr marL="0" indent="0" fontAlgn="base">
              <a:buNone/>
            </a:pPr>
            <a:r>
              <a:rPr lang="en-GB" dirty="0">
                <a:solidFill>
                  <a:srgbClr val="002060"/>
                </a:solidFill>
                <a:latin typeface="Didot" charset="0"/>
                <a:ea typeface="Didot" charset="0"/>
                <a:cs typeface="Didot" charset="0"/>
              </a:rPr>
              <a:t>Christ in the heart of every man who thinks of me,</a:t>
            </a:r>
          </a:p>
          <a:p>
            <a:pPr marL="0" indent="0" fontAlgn="base">
              <a:buNone/>
            </a:pPr>
            <a:r>
              <a:rPr lang="en-GB" dirty="0">
                <a:solidFill>
                  <a:srgbClr val="002060"/>
                </a:solidFill>
                <a:latin typeface="Didot" charset="0"/>
                <a:ea typeface="Didot" charset="0"/>
                <a:cs typeface="Didot" charset="0"/>
              </a:rPr>
              <a:t>Christ in the mouth of everyone who speaks of me</a:t>
            </a:r>
          </a:p>
          <a:p>
            <a:pPr marL="0" indent="0" fontAlgn="base">
              <a:buNone/>
            </a:pPr>
            <a:endParaRPr lang="en-IE" dirty="0">
              <a:solidFill>
                <a:srgbClr val="002060"/>
              </a:solidFill>
              <a:latin typeface="Didot" charset="0"/>
              <a:ea typeface="Didot" charset="0"/>
              <a:cs typeface="Didot" charset="0"/>
            </a:endParaRPr>
          </a:p>
          <a:p>
            <a:pPr marL="0" indent="0">
              <a:buNone/>
            </a:pPr>
            <a:endParaRPr lang="en-IE" dirty="0">
              <a:solidFill>
                <a:srgbClr val="002060"/>
              </a:solidFill>
              <a:latin typeface="Didot" charset="0"/>
              <a:ea typeface="Didot" charset="0"/>
              <a:cs typeface="Didot" charset="0"/>
            </a:endParaRPr>
          </a:p>
        </p:txBody>
      </p:sp>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19569" y="2025618"/>
            <a:ext cx="3072459" cy="4375183"/>
          </a:xfrm>
          <a:prstGeom prst="rect">
            <a:avLst/>
          </a:prstGeom>
        </p:spPr>
      </p:pic>
    </p:spTree>
    <p:extLst>
      <p:ext uri="{BB962C8B-B14F-4D97-AF65-F5344CB8AC3E}">
        <p14:creationId xmlns:p14="http://schemas.microsoft.com/office/powerpoint/2010/main" val="1320542990"/>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685</TotalTime>
  <Words>1506</Words>
  <Application>Microsoft Office PowerPoint</Application>
  <PresentationFormat>Widescreen</PresentationFormat>
  <Paragraphs>112</Paragraphs>
  <Slides>23</Slides>
  <Notes>2</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Arial</vt:lpstr>
      <vt:lpstr>Calibri</vt:lpstr>
      <vt:lpstr>Calibri Light</vt:lpstr>
      <vt:lpstr>Chalkduster</vt:lpstr>
      <vt:lpstr>Didot</vt:lpstr>
      <vt:lpstr>Tema de Office</vt:lpstr>
      <vt:lpstr>The Promise and Coming of  the Holy Spirit</vt:lpstr>
      <vt:lpstr>Bishop Kevin’s Message to You</vt:lpstr>
      <vt:lpstr>PowerPoint Presentation</vt:lpstr>
      <vt:lpstr>The Holy Spirit is our Guide </vt:lpstr>
      <vt:lpstr>PowerPoint Presentation</vt:lpstr>
      <vt:lpstr>PowerPoint Presentation</vt:lpstr>
      <vt:lpstr>The Holy Spirit is also our Teacher</vt:lpstr>
      <vt:lpstr>PowerPoint Presentation</vt:lpstr>
      <vt:lpstr>PowerPoint Presentation</vt:lpstr>
      <vt:lpstr>PowerPoint Presentation</vt:lpstr>
      <vt:lpstr>PowerPoint Presentation</vt:lpstr>
      <vt:lpstr>PowerPoint Presentation</vt:lpstr>
      <vt:lpstr>PowerPoint Presentation</vt:lpstr>
      <vt:lpstr>In the next slide we’ll be talking about the Acts of the Apostles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Promise and Coming of the Holy Spirit</dc:title>
  <dc:creator>Usuario de Microsoft Office</dc:creator>
  <cp:lastModifiedBy>Sheena Darcy – Diocese of Elphin</cp:lastModifiedBy>
  <cp:revision>92</cp:revision>
  <dcterms:created xsi:type="dcterms:W3CDTF">2021-03-05T12:46:05Z</dcterms:created>
  <dcterms:modified xsi:type="dcterms:W3CDTF">2021-04-13T09:37:22Z</dcterms:modified>
</cp:coreProperties>
</file>