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67" r:id="rId4"/>
    <p:sldId id="270" r:id="rId5"/>
    <p:sldId id="274" r:id="rId6"/>
    <p:sldId id="266" r:id="rId7"/>
    <p:sldId id="258" r:id="rId8"/>
    <p:sldId id="268" r:id="rId9"/>
    <p:sldId id="269" r:id="rId10"/>
    <p:sldId id="259" r:id="rId11"/>
    <p:sldId id="260" r:id="rId12"/>
    <p:sldId id="262" r:id="rId13"/>
    <p:sldId id="261" r:id="rId14"/>
    <p:sldId id="263" r:id="rId15"/>
    <p:sldId id="264" r:id="rId16"/>
    <p:sldId id="265" r:id="rId17"/>
    <p:sldId id="272" r:id="rId18"/>
    <p:sldId id="271"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9342D2"/>
    <a:srgbClr val="7DB3E0"/>
    <a:srgbClr val="1C32CB"/>
    <a:srgbClr val="FFF390"/>
    <a:srgbClr val="DBA5FF"/>
    <a:srgbClr val="7030A0"/>
    <a:srgbClr val="92D050"/>
    <a:srgbClr val="8E3CCD"/>
    <a:srgbClr val="E74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4783"/>
  </p:normalViewPr>
  <p:slideViewPr>
    <p:cSldViewPr snapToGrid="0" snapToObjects="1">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 para editar título</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 para editar título</a:t>
            </a:r>
          </a:p>
        </p:txBody>
      </p:sp>
      <p:sp>
        <p:nvSpPr>
          <p:cNvPr id="3" name="Vertical Text Placeholder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10"/>
          </p:nvPr>
        </p:nvSpPr>
        <p:spPr/>
        <p:txBody>
          <a:bodyPr/>
          <a:lstStyle/>
          <a:p>
            <a:fld id="{87157CC2-0FC8-4686-B024-99790E0F5162}"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 para editar título</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 para editar título</a:t>
            </a:r>
            <a:endParaRPr lang="en-US" dirty="0"/>
          </a:p>
        </p:txBody>
      </p:sp>
      <p:sp>
        <p:nvSpPr>
          <p:cNvPr id="3" name="Content Placeholder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 para editar título</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1/24/2020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 para editar título</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 para editar título</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 para editar título</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 para editar título</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 para editar título</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Arrastre la imagen al marcador de posición o haga clic en el icono para agregar</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smtClean="0"/>
              <a:t>1/24/2020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 para editar título</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1/24/2020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s://youtu.be/8eXtya2yVcY"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alphaModFix/>
          </a:blip>
          <a:stretch>
            <a:fillRect/>
          </a:stretch>
        </p:blipFill>
        <p:spPr>
          <a:xfrm>
            <a:off x="-1753674" y="0"/>
            <a:ext cx="16441693" cy="7753611"/>
          </a:xfrm>
          <a:prstGeom prst="rect">
            <a:avLst/>
          </a:prstGeom>
          <a:effectLst>
            <a:outerShdw dist="50800" dir="5400000" sx="200000" sy="200000" algn="ctr" rotWithShape="0">
              <a:srgbClr val="000000">
                <a:alpha val="0"/>
              </a:srgbClr>
            </a:outerShdw>
          </a:effectLst>
        </p:spPr>
      </p:pic>
      <p:sp>
        <p:nvSpPr>
          <p:cNvPr id="6" name="Rectángulo redondeado 5"/>
          <p:cNvSpPr/>
          <p:nvPr/>
        </p:nvSpPr>
        <p:spPr>
          <a:xfrm>
            <a:off x="8582550" y="2968668"/>
            <a:ext cx="3194137" cy="3889332"/>
          </a:xfrm>
          <a:prstGeom prst="roundRect">
            <a:avLst/>
          </a:prstGeom>
          <a:solidFill>
            <a:srgbClr val="9B2D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1051560" y="630621"/>
            <a:ext cx="9966960" cy="3837410"/>
          </a:xfrm>
        </p:spPr>
        <p:txBody>
          <a:bodyPr/>
          <a:lstStyle/>
          <a:p>
            <a:pPr algn="ctr"/>
            <a:r>
              <a:rPr lang="en-US" dirty="0"/>
              <a:t>Confirmation 2020</a:t>
            </a:r>
          </a:p>
        </p:txBody>
      </p:sp>
      <p:sp>
        <p:nvSpPr>
          <p:cNvPr id="3" name="Subtítulo 2"/>
          <p:cNvSpPr>
            <a:spLocks noGrp="1"/>
          </p:cNvSpPr>
          <p:nvPr>
            <p:ph type="subTitle" idx="1"/>
          </p:nvPr>
        </p:nvSpPr>
        <p:spPr>
          <a:xfrm>
            <a:off x="1562217" y="9791114"/>
            <a:ext cx="280650" cy="379828"/>
          </a:xfrm>
        </p:spPr>
        <p:txBody>
          <a:bodyPr>
            <a:normAutofit lnSpcReduction="10000"/>
          </a:bodyPr>
          <a:lstStyle/>
          <a:p>
            <a:endParaRPr lang="en-US" dirty="0"/>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8799" y="3149326"/>
            <a:ext cx="2840200" cy="3528015"/>
          </a:xfrm>
          <a:prstGeom prst="rect">
            <a:avLst/>
          </a:prstGeom>
          <a:effectLst>
            <a:outerShdw blurRad="215900" dist="76200" dir="8100000" sx="103000" sy="103000" algn="tr" rotWithShape="0">
              <a:prstClr val="black">
                <a:alpha val="40000"/>
              </a:prstClr>
            </a:outerShdw>
          </a:effectLst>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2839" y="171920"/>
            <a:ext cx="1706880" cy="768096"/>
          </a:xfrm>
          <a:prstGeom prst="rect">
            <a:avLst/>
          </a:prstGeom>
        </p:spPr>
      </p:pic>
    </p:spTree>
    <p:extLst>
      <p:ext uri="{BB962C8B-B14F-4D97-AF65-F5344CB8AC3E}">
        <p14:creationId xmlns:p14="http://schemas.microsoft.com/office/powerpoint/2010/main" val="17022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5" name="Marcador de contenido 2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8647" y="0"/>
            <a:ext cx="8754893" cy="6858000"/>
          </a:xfrm>
        </p:spPr>
      </p:pic>
      <p:sp>
        <p:nvSpPr>
          <p:cNvPr id="12" name="Elipse 11"/>
          <p:cNvSpPr/>
          <p:nvPr/>
        </p:nvSpPr>
        <p:spPr>
          <a:xfrm rot="317702">
            <a:off x="-234541" y="708642"/>
            <a:ext cx="7558953" cy="59122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ítulo 1"/>
          <p:cNvSpPr>
            <a:spLocks noGrp="1"/>
          </p:cNvSpPr>
          <p:nvPr>
            <p:ph type="title"/>
          </p:nvPr>
        </p:nvSpPr>
        <p:spPr>
          <a:xfrm rot="20823961">
            <a:off x="602127" y="245915"/>
            <a:ext cx="3524765" cy="1609344"/>
          </a:xfrm>
        </p:spPr>
        <p:txBody>
          <a:bodyPr/>
          <a:lstStyle/>
          <a:p>
            <a:r>
              <a:rPr lang="en-US" b="1" u="sng" cap="none">
                <a:ln/>
                <a:solidFill>
                  <a:schemeClr val="bg1">
                    <a:lumMod val="75000"/>
                  </a:schemeClr>
                </a:solidFill>
                <a:effectLst>
                  <a:glow rad="101600">
                    <a:schemeClr val="accent2">
                      <a:satMod val="175000"/>
                      <a:alpha val="40000"/>
                    </a:schemeClr>
                  </a:glow>
                  <a:outerShdw blurRad="50800" dist="76200" dir="5400000" algn="t" rotWithShape="0">
                    <a:prstClr val="black">
                      <a:alpha val="40000"/>
                    </a:prstClr>
                  </a:outerShdw>
                </a:effectLst>
              </a:rPr>
              <a:t>Jesus says:</a:t>
            </a:r>
            <a:br>
              <a:rPr lang="en-US" b="1" u="sng" cap="none">
                <a:ln/>
                <a:solidFill>
                  <a:schemeClr val="bg1">
                    <a:lumMod val="75000"/>
                  </a:schemeClr>
                </a:solidFill>
                <a:effectLst>
                  <a:glow rad="101600">
                    <a:schemeClr val="accent2">
                      <a:satMod val="175000"/>
                      <a:alpha val="40000"/>
                    </a:schemeClr>
                  </a:glow>
                  <a:outerShdw blurRad="50800" dist="76200" dir="5400000" algn="t" rotWithShape="0">
                    <a:prstClr val="black">
                      <a:alpha val="40000"/>
                    </a:prstClr>
                  </a:outerShdw>
                </a:effectLst>
              </a:rPr>
            </a:br>
            <a:endParaRPr lang="en-US"/>
          </a:p>
        </p:txBody>
      </p:sp>
      <p:sp>
        <p:nvSpPr>
          <p:cNvPr id="4" name="CuadroTexto 3"/>
          <p:cNvSpPr txBox="1"/>
          <p:nvPr/>
        </p:nvSpPr>
        <p:spPr>
          <a:xfrm>
            <a:off x="466733" y="1686795"/>
            <a:ext cx="6342629" cy="4062651"/>
          </a:xfrm>
          <a:prstGeom prst="rect">
            <a:avLst/>
          </a:prstGeom>
          <a:noFill/>
        </p:spPr>
        <p:txBody>
          <a:bodyPr wrap="square" rtlCol="0">
            <a:spAutoFit/>
          </a:bodyPr>
          <a:lstStyle/>
          <a:p>
            <a:r>
              <a:rPr lang="es-ES_tradnl" sz="2400" i="1" dirty="0"/>
              <a:t>“I tell you, whoever publicly acknowledges me before others, the Son of Man will also acknowledge before the angels of God. But whoever disowns me before others will be disowned before the angels of God”.</a:t>
            </a:r>
            <a:endParaRPr lang="es-ES_tradnl" sz="2400" dirty="0"/>
          </a:p>
          <a:p>
            <a:r>
              <a:rPr lang="es-ES_tradnl" sz="2400" i="1" dirty="0"/>
              <a:t>“When you are brought before synagogues, rulers and authorities, do not worry about how you will defend yourselves or what you will say, for the Holy Spirit will teach you at that time what you should say.”</a:t>
            </a:r>
            <a:endParaRPr lang="es-ES_tradnl" sz="2400" dirty="0"/>
          </a:p>
          <a:p>
            <a:endParaRPr lang="en-IE" dirty="0"/>
          </a:p>
        </p:txBody>
      </p:sp>
      <p:sp>
        <p:nvSpPr>
          <p:cNvPr id="5" name="Redondear rectángulo de esquina diagonal 4"/>
          <p:cNvSpPr/>
          <p:nvPr/>
        </p:nvSpPr>
        <p:spPr>
          <a:xfrm>
            <a:off x="6766476" y="4098171"/>
            <a:ext cx="3599234" cy="2470825"/>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CuadroTexto 5"/>
          <p:cNvSpPr txBox="1"/>
          <p:nvPr/>
        </p:nvSpPr>
        <p:spPr>
          <a:xfrm>
            <a:off x="6980678" y="4364087"/>
            <a:ext cx="3385032" cy="1938992"/>
          </a:xfrm>
          <a:prstGeom prst="rect">
            <a:avLst/>
          </a:prstGeom>
          <a:noFill/>
        </p:spPr>
        <p:txBody>
          <a:bodyPr wrap="square" rtlCol="0">
            <a:spAutoFit/>
          </a:bodyPr>
          <a:lstStyle/>
          <a:p>
            <a:r>
              <a:rPr lang="en-US" sz="2400" dirty="0"/>
              <a:t>This passage talks about being a witness.</a:t>
            </a:r>
          </a:p>
          <a:p>
            <a:endParaRPr lang="en-US" sz="2400" dirty="0"/>
          </a:p>
          <a:p>
            <a:r>
              <a:rPr lang="en-US" sz="2400" dirty="0"/>
              <a:t>What does it mean to be a Witness?</a:t>
            </a:r>
            <a:endParaRPr lang="en-IE" sz="2400" dirty="0"/>
          </a:p>
        </p:txBody>
      </p:sp>
    </p:spTree>
    <p:extLst>
      <p:ext uri="{BB962C8B-B14F-4D97-AF65-F5344CB8AC3E}">
        <p14:creationId xmlns:p14="http://schemas.microsoft.com/office/powerpoint/2010/main" val="41198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45378" y="-1245213"/>
            <a:ext cx="10058400" cy="1609344"/>
          </a:xfrm>
        </p:spPr>
        <p:txBody>
          <a:bodyPr/>
          <a:lstStyle/>
          <a:p>
            <a:endParaRPr lang="en-US"/>
          </a:p>
        </p:txBody>
      </p:sp>
      <p:sp>
        <p:nvSpPr>
          <p:cNvPr id="4" name="AutoShape 2" descr="mage result for tornado"/>
          <p:cNvSpPr>
            <a:spLocks noChangeAspect="1" noChangeArrowheads="1"/>
          </p:cNvSpPr>
          <p:nvPr/>
        </p:nvSpPr>
        <p:spPr bwMode="auto">
          <a:xfrm>
            <a:off x="-1" y="-1"/>
            <a:ext cx="1252603" cy="12526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mage result for tornado"/>
          <p:cNvSpPr>
            <a:spLocks noChangeAspect="1" noChangeArrowheads="1"/>
          </p:cNvSpPr>
          <p:nvPr/>
        </p:nvSpPr>
        <p:spPr bwMode="auto">
          <a:xfrm>
            <a:off x="0" y="0"/>
            <a:ext cx="1653436" cy="16534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750" y="3770223"/>
            <a:ext cx="3623541" cy="20396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9485" y="826718"/>
            <a:ext cx="3492500" cy="2324100"/>
          </a:xfrm>
          <a:prstGeom prst="rect">
            <a:avLst/>
          </a:prstGeom>
        </p:spPr>
      </p:pic>
      <p:sp>
        <p:nvSpPr>
          <p:cNvPr id="5" name="Recortar rectángulo de esquina del mismo lado 4"/>
          <p:cNvSpPr/>
          <p:nvPr/>
        </p:nvSpPr>
        <p:spPr>
          <a:xfrm>
            <a:off x="4137699" y="582015"/>
            <a:ext cx="4039958" cy="6275985"/>
          </a:xfrm>
          <a:prstGeom prst="snip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uadroTexto 6"/>
          <p:cNvSpPr txBox="1"/>
          <p:nvPr/>
        </p:nvSpPr>
        <p:spPr>
          <a:xfrm>
            <a:off x="4668919" y="1071221"/>
            <a:ext cx="3366128" cy="5909310"/>
          </a:xfrm>
          <a:prstGeom prst="rect">
            <a:avLst/>
          </a:prstGeom>
          <a:noFill/>
        </p:spPr>
        <p:txBody>
          <a:bodyPr wrap="square" rtlCol="0">
            <a:spAutoFit/>
          </a:bodyPr>
          <a:lstStyle/>
          <a:p>
            <a:r>
              <a:rPr lang="en-US" sz="2400" dirty="0">
                <a:solidFill>
                  <a:schemeClr val="bg1"/>
                </a:solidFill>
              </a:rPr>
              <a:t>Have you ever witnessed a natural phenomenon, like a storm? Have you been a witness to a car- accident or to a crime?</a:t>
            </a:r>
          </a:p>
          <a:p>
            <a:endParaRPr lang="en-US" sz="2400" dirty="0">
              <a:solidFill>
                <a:schemeClr val="bg1"/>
              </a:solidFill>
            </a:endParaRPr>
          </a:p>
          <a:p>
            <a:r>
              <a:rPr lang="en-US" sz="2400" dirty="0">
                <a:solidFill>
                  <a:schemeClr val="bg1"/>
                </a:solidFill>
              </a:rPr>
              <a:t>These witnesses later can go to Court to tell the truth of exactly what they saw.</a:t>
            </a:r>
          </a:p>
          <a:p>
            <a:r>
              <a:rPr lang="en-US" sz="2400" dirty="0">
                <a:solidFill>
                  <a:schemeClr val="bg1"/>
                </a:solidFill>
              </a:rPr>
              <a:t>They help represent the truth to what occurred.</a:t>
            </a:r>
          </a:p>
          <a:p>
            <a:endParaRPr lang="en-IE" dirty="0"/>
          </a:p>
        </p:txBody>
      </p:sp>
      <p:pic>
        <p:nvPicPr>
          <p:cNvPr id="15" name="Marcador de contenido 1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428036" y="3720007"/>
            <a:ext cx="3533949" cy="2975960"/>
          </a:xfrm>
        </p:spPr>
      </p:pic>
      <p:sp>
        <p:nvSpPr>
          <p:cNvPr id="16" name="Elipse 15"/>
          <p:cNvSpPr/>
          <p:nvPr/>
        </p:nvSpPr>
        <p:spPr>
          <a:xfrm>
            <a:off x="4349512" y="1252602"/>
            <a:ext cx="285407" cy="2526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Elipse 16"/>
          <p:cNvSpPr/>
          <p:nvPr/>
        </p:nvSpPr>
        <p:spPr>
          <a:xfrm>
            <a:off x="4366512" y="4102195"/>
            <a:ext cx="285407" cy="2526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ángulo 17"/>
          <p:cNvSpPr/>
          <p:nvPr/>
        </p:nvSpPr>
        <p:spPr>
          <a:xfrm rot="21236589">
            <a:off x="1045378" y="55558"/>
            <a:ext cx="10058400" cy="1015663"/>
          </a:xfrm>
          <a:prstGeom prst="rect">
            <a:avLst/>
          </a:prstGeom>
          <a:noFill/>
        </p:spPr>
        <p:txBody>
          <a:bodyPr wrap="square" lIns="91440" tIns="45720" rIns="91440" bIns="45720">
            <a:spAutoFit/>
          </a:bodyPr>
          <a:lstStyle/>
          <a:p>
            <a:pPr algn="ctr"/>
            <a:r>
              <a:rPr lang="en-US" sz="6000" b="1" cap="none" spc="600" dirty="0">
                <a:ln w="9525" cmpd="sng">
                  <a:solidFill>
                    <a:schemeClr val="accent1"/>
                  </a:solidFill>
                  <a:prstDash val="solid"/>
                </a:ln>
                <a:solidFill>
                  <a:srgbClr val="70AD47">
                    <a:tint val="1000"/>
                  </a:srgbClr>
                </a:solidFill>
                <a:effectLst>
                  <a:glow rad="38100">
                    <a:schemeClr val="accent1">
                      <a:alpha val="40000"/>
                    </a:schemeClr>
                  </a:glow>
                </a:effectLst>
              </a:rPr>
              <a:t>A WITNESS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593" y="1121584"/>
            <a:ext cx="3371708" cy="2247805"/>
          </a:xfrm>
          <a:prstGeom prst="rect">
            <a:avLst/>
          </a:prstGeom>
        </p:spPr>
      </p:pic>
    </p:spTree>
    <p:extLst>
      <p:ext uri="{BB962C8B-B14F-4D97-AF65-F5344CB8AC3E}">
        <p14:creationId xmlns:p14="http://schemas.microsoft.com/office/powerpoint/2010/main" val="501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IE"/>
          </a:p>
        </p:txBody>
      </p:sp>
      <p:sp>
        <p:nvSpPr>
          <p:cNvPr id="4" name="Redondear rectángulo de esquina del mismo lado 3"/>
          <p:cNvSpPr/>
          <p:nvPr/>
        </p:nvSpPr>
        <p:spPr>
          <a:xfrm>
            <a:off x="564203" y="797668"/>
            <a:ext cx="10252953" cy="1296308"/>
          </a:xfrm>
          <a:prstGeom prst="round2SameRect">
            <a:avLst>
              <a:gd name="adj1" fmla="val 16667"/>
              <a:gd name="adj2" fmla="val 18396"/>
            </a:avLst>
          </a:prstGeom>
          <a:solidFill>
            <a:srgbClr val="E74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spc="300" dirty="0"/>
              <a:t>To be a witness, WHAT DO I NEED??</a:t>
            </a:r>
          </a:p>
        </p:txBody>
      </p:sp>
      <p:sp>
        <p:nvSpPr>
          <p:cNvPr id="6" name="Rectángulo 5"/>
          <p:cNvSpPr/>
          <p:nvPr/>
        </p:nvSpPr>
        <p:spPr>
          <a:xfrm>
            <a:off x="1585414" y="2211993"/>
            <a:ext cx="2941831" cy="923330"/>
          </a:xfrm>
          <a:prstGeom prst="rect">
            <a:avLst/>
          </a:prstGeom>
          <a:noFill/>
        </p:spPr>
        <p:txBody>
          <a:bodyPr wrap="none" lIns="91440" tIns="45720" rIns="91440" bIns="45720">
            <a:spAutoFit/>
          </a:bodyPr>
          <a:lstStyle/>
          <a:p>
            <a:pPr algn="ctr"/>
            <a:r>
              <a:rPr lang="en-I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Honesty</a:t>
            </a:r>
          </a:p>
        </p:txBody>
      </p:sp>
      <p:sp>
        <p:nvSpPr>
          <p:cNvPr id="8" name="Marcador de contenido 7"/>
          <p:cNvSpPr>
            <a:spLocks noGrp="1"/>
          </p:cNvSpPr>
          <p:nvPr>
            <p:ph idx="1"/>
          </p:nvPr>
        </p:nvSpPr>
        <p:spPr>
          <a:xfrm>
            <a:off x="3286119" y="3627036"/>
            <a:ext cx="3086679" cy="840230"/>
          </a:xfrm>
          <a:prstGeom prst="rect">
            <a:avLst/>
          </a:prstGeom>
          <a:noFill/>
        </p:spPr>
        <p:txBody>
          <a:bodyPr wrap="none" lIns="91440" tIns="45720" rIns="91440" bIns="45720">
            <a:spAutoFit/>
          </a:bodyPr>
          <a:lstStyle/>
          <a:p>
            <a:pPr marL="0" indent="0" algn="ctr">
              <a:buNone/>
            </a:pPr>
            <a:r>
              <a:rPr lang="en-IE"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r>
              <a:rPr lang="en-I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ourage</a:t>
            </a:r>
          </a:p>
        </p:txBody>
      </p:sp>
      <p:sp>
        <p:nvSpPr>
          <p:cNvPr id="9" name="Marcador de contenido 7"/>
          <p:cNvSpPr txBox="1">
            <a:spLocks/>
          </p:cNvSpPr>
          <p:nvPr/>
        </p:nvSpPr>
        <p:spPr>
          <a:xfrm>
            <a:off x="2681912" y="5279456"/>
            <a:ext cx="5713996" cy="1381917"/>
          </a:xfrm>
          <a:prstGeom prst="rect">
            <a:avLst/>
          </a:prstGeom>
          <a:noFill/>
        </p:spPr>
        <p:txBody>
          <a:bodyPr vert="horz" wrap="square" lIns="91440" tIns="45720" rIns="91440" bIns="45720" rtlCol="0">
            <a:sp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IE"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Uprightness-</a:t>
            </a:r>
          </a:p>
          <a:p>
            <a:pPr marL="0" indent="0" algn="ctr">
              <a:buFont typeface="Wingdings" pitchFamily="2" charset="2"/>
              <a:buNone/>
            </a:pPr>
            <a:r>
              <a:rPr lang="en-IE"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Committed to do what is right</a:t>
            </a:r>
          </a:p>
        </p:txBody>
      </p:sp>
      <p:sp>
        <p:nvSpPr>
          <p:cNvPr id="10" name="Rayo 9"/>
          <p:cNvSpPr/>
          <p:nvPr/>
        </p:nvSpPr>
        <p:spPr>
          <a:xfrm>
            <a:off x="836579" y="2407013"/>
            <a:ext cx="748835" cy="95875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ayo 10"/>
          <p:cNvSpPr/>
          <p:nvPr/>
        </p:nvSpPr>
        <p:spPr>
          <a:xfrm>
            <a:off x="2480748" y="3671501"/>
            <a:ext cx="748835" cy="95875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ayo 11"/>
          <p:cNvSpPr/>
          <p:nvPr/>
        </p:nvSpPr>
        <p:spPr>
          <a:xfrm>
            <a:off x="2681911" y="5166437"/>
            <a:ext cx="748835" cy="95875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011" y="2407012"/>
            <a:ext cx="3089571" cy="4766766"/>
          </a:xfrm>
          <a:prstGeom prst="rect">
            <a:avLst/>
          </a:prstGeom>
        </p:spPr>
      </p:pic>
    </p:spTree>
    <p:extLst>
      <p:ext uri="{BB962C8B-B14F-4D97-AF65-F5344CB8AC3E}">
        <p14:creationId xmlns:p14="http://schemas.microsoft.com/office/powerpoint/2010/main" val="189540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5490" y="-1609344"/>
            <a:ext cx="10058400" cy="1609344"/>
          </a:xfrm>
        </p:spPr>
        <p:txBody>
          <a:bodyPr/>
          <a:lstStyle/>
          <a:p>
            <a:endParaRPr lang="en-US"/>
          </a:p>
        </p:txBody>
      </p:sp>
      <p:pic>
        <p:nvPicPr>
          <p:cNvPr id="9" name="Marcador de contenido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4663" y="2627195"/>
            <a:ext cx="6972321" cy="4051300"/>
          </a:xfr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740" y="2749980"/>
            <a:ext cx="2859931" cy="4412465"/>
          </a:xfrm>
          <a:prstGeom prst="rect">
            <a:avLst/>
          </a:prstGeom>
        </p:spPr>
      </p:pic>
      <p:sp>
        <p:nvSpPr>
          <p:cNvPr id="4" name="Llamada ovalada 3"/>
          <p:cNvSpPr/>
          <p:nvPr/>
        </p:nvSpPr>
        <p:spPr>
          <a:xfrm>
            <a:off x="1741251" y="428016"/>
            <a:ext cx="4562271" cy="2840477"/>
          </a:xfrm>
          <a:prstGeom prst="wedgeEllipseCallout">
            <a:avLst>
              <a:gd name="adj1" fmla="val -29862"/>
              <a:gd name="adj2" fmla="val 6602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CuadroTexto 5"/>
          <p:cNvSpPr txBox="1"/>
          <p:nvPr/>
        </p:nvSpPr>
        <p:spPr>
          <a:xfrm>
            <a:off x="2276272" y="992221"/>
            <a:ext cx="3832697" cy="2092881"/>
          </a:xfrm>
          <a:prstGeom prst="rect">
            <a:avLst/>
          </a:prstGeom>
          <a:noFill/>
        </p:spPr>
        <p:txBody>
          <a:bodyPr wrap="square" rtlCol="0">
            <a:spAutoFit/>
          </a:bodyPr>
          <a:lstStyle/>
          <a:p>
            <a:r>
              <a:rPr lang="en-US" sz="2800" dirty="0"/>
              <a:t>What do you think??</a:t>
            </a:r>
          </a:p>
          <a:p>
            <a:endParaRPr lang="en-US" sz="2800" dirty="0"/>
          </a:p>
          <a:p>
            <a:r>
              <a:rPr lang="en-US" sz="2800" dirty="0"/>
              <a:t>Is it easy to tell the truth?</a:t>
            </a:r>
          </a:p>
          <a:p>
            <a:endParaRPr lang="en-IE" dirty="0"/>
          </a:p>
        </p:txBody>
      </p:sp>
      <p:sp>
        <p:nvSpPr>
          <p:cNvPr id="7" name="Pentágono regular 6"/>
          <p:cNvSpPr/>
          <p:nvPr/>
        </p:nvSpPr>
        <p:spPr>
          <a:xfrm>
            <a:off x="7313578" y="321503"/>
            <a:ext cx="4215319" cy="2704733"/>
          </a:xfrm>
          <a:prstGeom prst="pentagon">
            <a:avLst/>
          </a:prstGeom>
          <a:solidFill>
            <a:srgbClr val="8E3CCD">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CuadroTexto 7"/>
          <p:cNvSpPr txBox="1"/>
          <p:nvPr/>
        </p:nvSpPr>
        <p:spPr>
          <a:xfrm rot="21162671">
            <a:off x="7877839" y="1007609"/>
            <a:ext cx="3654342" cy="2062103"/>
          </a:xfrm>
          <a:prstGeom prst="rect">
            <a:avLst/>
          </a:prstGeom>
          <a:noFill/>
        </p:spPr>
        <p:txBody>
          <a:bodyPr wrap="square" rtlCol="0">
            <a:spAutoFit/>
          </a:bodyPr>
          <a:lstStyle/>
          <a:p>
            <a:r>
              <a:rPr lang="en-US" sz="2200" dirty="0">
                <a:solidFill>
                  <a:schemeClr val="bg1"/>
                </a:solidFill>
              </a:rPr>
              <a:t>If you saw someone rob </a:t>
            </a:r>
          </a:p>
          <a:p>
            <a:r>
              <a:rPr lang="en-US" sz="2200" dirty="0">
                <a:solidFill>
                  <a:schemeClr val="bg1"/>
                </a:solidFill>
              </a:rPr>
              <a:t>an old lady, would you tell the truth and be a witness saying who the robber was?</a:t>
            </a:r>
          </a:p>
          <a:p>
            <a:endParaRPr lang="en-IE" dirty="0"/>
          </a:p>
        </p:txBody>
      </p:sp>
    </p:spTree>
    <p:extLst>
      <p:ext uri="{BB962C8B-B14F-4D97-AF65-F5344CB8AC3E}">
        <p14:creationId xmlns:p14="http://schemas.microsoft.com/office/powerpoint/2010/main" val="4106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73092" y="-1613352"/>
            <a:ext cx="10058400" cy="1609344"/>
          </a:xfrm>
        </p:spPr>
        <p:txBody>
          <a:bodyPr/>
          <a:lstStyle/>
          <a:p>
            <a:endParaRPr lang="en-IE" dirty="0"/>
          </a:p>
        </p:txBody>
      </p:sp>
      <p:pic>
        <p:nvPicPr>
          <p:cNvPr id="13" name="Marcador de contenido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42665" y="1250570"/>
            <a:ext cx="5177849" cy="3030283"/>
          </a:xfrm>
        </p:spPr>
      </p:pic>
      <p:sp>
        <p:nvSpPr>
          <p:cNvPr id="4" name="Rectángulo redondeado 3"/>
          <p:cNvSpPr/>
          <p:nvPr/>
        </p:nvSpPr>
        <p:spPr>
          <a:xfrm>
            <a:off x="616409" y="1147596"/>
            <a:ext cx="4805464" cy="214837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CuadroTexto 4"/>
          <p:cNvSpPr txBox="1"/>
          <p:nvPr/>
        </p:nvSpPr>
        <p:spPr>
          <a:xfrm>
            <a:off x="966604" y="1529284"/>
            <a:ext cx="4105073" cy="1384995"/>
          </a:xfrm>
          <a:prstGeom prst="rect">
            <a:avLst/>
          </a:prstGeom>
          <a:noFill/>
        </p:spPr>
        <p:txBody>
          <a:bodyPr wrap="square" rtlCol="0">
            <a:spAutoFit/>
          </a:bodyPr>
          <a:lstStyle/>
          <a:p>
            <a:r>
              <a:rPr lang="en-IE" sz="2800" dirty="0">
                <a:solidFill>
                  <a:schemeClr val="bg1"/>
                </a:solidFill>
              </a:rPr>
              <a:t>give WITNESS, but in a different way: </a:t>
            </a:r>
          </a:p>
          <a:p>
            <a:endParaRPr lang="en-IE" sz="2800" dirty="0"/>
          </a:p>
        </p:txBody>
      </p:sp>
      <p:sp>
        <p:nvSpPr>
          <p:cNvPr id="6" name="Recortar rectángulo de esquina diagonal 5"/>
          <p:cNvSpPr/>
          <p:nvPr/>
        </p:nvSpPr>
        <p:spPr>
          <a:xfrm>
            <a:off x="1780087" y="2652474"/>
            <a:ext cx="4241260" cy="1264595"/>
          </a:xfrm>
          <a:prstGeom prst="snip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uadroTexto 6"/>
          <p:cNvSpPr txBox="1"/>
          <p:nvPr/>
        </p:nvSpPr>
        <p:spPr>
          <a:xfrm>
            <a:off x="2396204" y="2709527"/>
            <a:ext cx="3657795" cy="1354217"/>
          </a:xfrm>
          <a:prstGeom prst="rect">
            <a:avLst/>
          </a:prstGeom>
          <a:noFill/>
        </p:spPr>
        <p:txBody>
          <a:bodyPr wrap="square" rtlCol="0">
            <a:spAutoFit/>
          </a:bodyPr>
          <a:lstStyle/>
          <a:p>
            <a:r>
              <a:rPr lang="en-IE" sz="3200" dirty="0">
                <a:solidFill>
                  <a:schemeClr val="bg1"/>
                </a:solidFill>
              </a:rPr>
              <a:t>to our Faith, to what we believe.</a:t>
            </a:r>
          </a:p>
          <a:p>
            <a:endParaRPr lang="en-IE" dirty="0"/>
          </a:p>
        </p:txBody>
      </p:sp>
      <p:sp>
        <p:nvSpPr>
          <p:cNvPr id="8" name="Trapecio 7"/>
          <p:cNvSpPr/>
          <p:nvPr/>
        </p:nvSpPr>
        <p:spPr>
          <a:xfrm>
            <a:off x="139290" y="4408128"/>
            <a:ext cx="4448523" cy="1584278"/>
          </a:xfrm>
          <a:prstGeom prst="trapezoid">
            <a:avLst>
              <a:gd name="adj" fmla="val 4464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CuadroTexto 8"/>
          <p:cNvSpPr txBox="1"/>
          <p:nvPr/>
        </p:nvSpPr>
        <p:spPr>
          <a:xfrm>
            <a:off x="966604" y="4590592"/>
            <a:ext cx="2996120" cy="1477328"/>
          </a:xfrm>
          <a:prstGeom prst="rect">
            <a:avLst/>
          </a:prstGeom>
          <a:noFill/>
        </p:spPr>
        <p:txBody>
          <a:bodyPr wrap="square" rtlCol="0">
            <a:spAutoFit/>
          </a:bodyPr>
          <a:lstStyle/>
          <a:p>
            <a:r>
              <a:rPr lang="en-IE" sz="2400" dirty="0">
                <a:solidFill>
                  <a:schemeClr val="bg1"/>
                </a:solidFill>
              </a:rPr>
              <a:t>be honest, to speak courageously and defend our FAITH.</a:t>
            </a:r>
          </a:p>
          <a:p>
            <a:endParaRPr lang="en-IE" dirty="0"/>
          </a:p>
        </p:txBody>
      </p:sp>
      <p:sp>
        <p:nvSpPr>
          <p:cNvPr id="10" name="Rombo 9"/>
          <p:cNvSpPr/>
          <p:nvPr/>
        </p:nvSpPr>
        <p:spPr>
          <a:xfrm rot="21000070">
            <a:off x="3213846" y="3899877"/>
            <a:ext cx="9614972" cy="3083893"/>
          </a:xfrm>
          <a:prstGeom prst="diamon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CuadroTexto 10"/>
          <p:cNvSpPr txBox="1"/>
          <p:nvPr/>
        </p:nvSpPr>
        <p:spPr>
          <a:xfrm rot="21009633">
            <a:off x="5111784" y="4746848"/>
            <a:ext cx="6490478" cy="1661993"/>
          </a:xfrm>
          <a:prstGeom prst="rect">
            <a:avLst/>
          </a:prstGeom>
          <a:noFill/>
        </p:spPr>
        <p:txBody>
          <a:bodyPr wrap="square" rtlCol="0">
            <a:spAutoFit/>
          </a:bodyPr>
          <a:lstStyle/>
          <a:p>
            <a:r>
              <a:rPr lang="en-IE" sz="2800" dirty="0">
                <a:solidFill>
                  <a:schemeClr val="bg1"/>
                </a:solidFill>
              </a:rPr>
              <a:t>We might feel afraid but we are not alone. The Holy Spirit gives us the words that we need.</a:t>
            </a:r>
            <a:endParaRPr lang="es-ES" sz="2800" dirty="0">
              <a:solidFill>
                <a:schemeClr val="bg1"/>
              </a:solidFill>
            </a:endParaRPr>
          </a:p>
          <a:p>
            <a:endParaRPr lang="en-IE" dirty="0"/>
          </a:p>
        </p:txBody>
      </p:sp>
      <p:sp>
        <p:nvSpPr>
          <p:cNvPr id="12" name="Rectángulo 11"/>
          <p:cNvSpPr/>
          <p:nvPr/>
        </p:nvSpPr>
        <p:spPr>
          <a:xfrm>
            <a:off x="963297" y="224266"/>
            <a:ext cx="10703379" cy="923330"/>
          </a:xfrm>
          <a:prstGeom prst="rect">
            <a:avLst/>
          </a:prstGeom>
          <a:noFill/>
        </p:spPr>
        <p:txBody>
          <a:bodyPr wrap="none" lIns="91440" tIns="45720" rIns="91440" bIns="45720">
            <a:spAutoFit/>
          </a:bodyPr>
          <a:lstStyle/>
          <a:p>
            <a:pPr algn="ctr"/>
            <a:r>
              <a:rPr lang="en-US" sz="5400" b="1" cap="none" spc="0" dirty="0">
                <a:ln w="6600">
                  <a:solidFill>
                    <a:srgbClr val="00B0F0"/>
                  </a:solidFill>
                  <a:prstDash val="solid"/>
                </a:ln>
                <a:solidFill>
                  <a:srgbClr val="FFFFFF"/>
                </a:solidFill>
                <a:effectLst>
                  <a:outerShdw blurRad="50800" dist="76200" algn="l" rotWithShape="0">
                    <a:prstClr val="black">
                      <a:alpha val="40000"/>
                    </a:prstClr>
                  </a:outerShdw>
                </a:effectLst>
              </a:rPr>
              <a:t>The Holy Spirit can help us to:</a:t>
            </a:r>
          </a:p>
        </p:txBody>
      </p:sp>
    </p:spTree>
    <p:extLst>
      <p:ext uri="{BB962C8B-B14F-4D97-AF65-F5344CB8AC3E}">
        <p14:creationId xmlns:p14="http://schemas.microsoft.com/office/powerpoint/2010/main" val="133231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DB3E0"/>
        </a:solidFill>
        <a:effectLst/>
      </p:bgPr>
    </p:bg>
    <p:spTree>
      <p:nvGrpSpPr>
        <p:cNvPr id="1" name=""/>
        <p:cNvGrpSpPr/>
        <p:nvPr/>
      </p:nvGrpSpPr>
      <p:grpSpPr>
        <a:xfrm>
          <a:off x="0" y="0"/>
          <a:ext cx="0" cy="0"/>
          <a:chOff x="0" y="0"/>
          <a:chExt cx="0" cy="0"/>
        </a:xfrm>
      </p:grpSpPr>
      <p:sp>
        <p:nvSpPr>
          <p:cNvPr id="10" name="Rectángulo redondeado 9"/>
          <p:cNvSpPr/>
          <p:nvPr/>
        </p:nvSpPr>
        <p:spPr>
          <a:xfrm>
            <a:off x="8793804" y="282102"/>
            <a:ext cx="3398196" cy="6410528"/>
          </a:xfrm>
          <a:prstGeom prst="roundRect">
            <a:avLst/>
          </a:prstGeom>
          <a:solidFill>
            <a:srgbClr val="FFF3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166" y="1679303"/>
            <a:ext cx="5255638" cy="3941729"/>
          </a:xfrm>
          <a:prstGeom prst="rect">
            <a:avLst/>
          </a:prstGeom>
        </p:spPr>
      </p:pic>
      <p:sp>
        <p:nvSpPr>
          <p:cNvPr id="2" name="Título 1"/>
          <p:cNvSpPr>
            <a:spLocks noGrp="1"/>
          </p:cNvSpPr>
          <p:nvPr>
            <p:ph type="title"/>
          </p:nvPr>
        </p:nvSpPr>
        <p:spPr>
          <a:xfrm>
            <a:off x="784513" y="-1360043"/>
            <a:ext cx="10058400" cy="1609344"/>
          </a:xfrm>
        </p:spPr>
        <p:txBody>
          <a:bodyPr/>
          <a:lstStyle/>
          <a:p>
            <a:endParaRPr lang="en-IE" dirty="0"/>
          </a:p>
        </p:txBody>
      </p:sp>
      <p:sp>
        <p:nvSpPr>
          <p:cNvPr id="3" name="Marcador de contenido 2"/>
          <p:cNvSpPr>
            <a:spLocks noGrp="1"/>
          </p:cNvSpPr>
          <p:nvPr>
            <p:ph idx="1"/>
          </p:nvPr>
        </p:nvSpPr>
        <p:spPr>
          <a:xfrm>
            <a:off x="765496" y="7084281"/>
            <a:ext cx="10058400" cy="4050792"/>
          </a:xfrm>
        </p:spPr>
        <p:txBody>
          <a:bodyPr/>
          <a:lstStyle/>
          <a:p>
            <a:endParaRPr lang="en-IE" dirty="0"/>
          </a:p>
        </p:txBody>
      </p:sp>
      <p:sp>
        <p:nvSpPr>
          <p:cNvPr id="6" name="Luna 5"/>
          <p:cNvSpPr/>
          <p:nvPr/>
        </p:nvSpPr>
        <p:spPr>
          <a:xfrm rot="20619735">
            <a:off x="121646" y="726682"/>
            <a:ext cx="4851299" cy="6001966"/>
          </a:xfrm>
          <a:prstGeom prst="moon">
            <a:avLst>
              <a:gd name="adj" fmla="val 67630"/>
            </a:avLst>
          </a:prstGeom>
          <a:solidFill>
            <a:srgbClr val="FFF3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uadroTexto 6"/>
          <p:cNvSpPr txBox="1"/>
          <p:nvPr/>
        </p:nvSpPr>
        <p:spPr>
          <a:xfrm>
            <a:off x="546412" y="2296506"/>
            <a:ext cx="2631118" cy="2954655"/>
          </a:xfrm>
          <a:prstGeom prst="rect">
            <a:avLst/>
          </a:prstGeom>
          <a:noFill/>
        </p:spPr>
        <p:txBody>
          <a:bodyPr wrap="square" rtlCol="0">
            <a:spAutoFit/>
          </a:bodyPr>
          <a:lstStyle/>
          <a:p>
            <a:r>
              <a:rPr lang="en-IE" sz="2800" dirty="0"/>
              <a:t>Have you ever been embarrassed to practice your faith in public?</a:t>
            </a:r>
          </a:p>
          <a:p>
            <a:endParaRPr lang="en-IE" dirty="0"/>
          </a:p>
        </p:txBody>
      </p:sp>
      <p:sp>
        <p:nvSpPr>
          <p:cNvPr id="8" name="Explosión 2 7"/>
          <p:cNvSpPr/>
          <p:nvPr/>
        </p:nvSpPr>
        <p:spPr>
          <a:xfrm>
            <a:off x="4461159" y="3750262"/>
            <a:ext cx="5223947" cy="3392792"/>
          </a:xfrm>
          <a:prstGeom prst="irregularSeal2">
            <a:avLst/>
          </a:prstGeom>
          <a:solidFill>
            <a:srgbClr val="FFF3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CuadroTexto 10"/>
          <p:cNvSpPr txBox="1"/>
          <p:nvPr/>
        </p:nvSpPr>
        <p:spPr>
          <a:xfrm>
            <a:off x="9299643" y="680936"/>
            <a:ext cx="2726082" cy="6340197"/>
          </a:xfrm>
          <a:prstGeom prst="rect">
            <a:avLst/>
          </a:prstGeom>
          <a:noFill/>
        </p:spPr>
        <p:txBody>
          <a:bodyPr wrap="square" rtlCol="0">
            <a:spAutoFit/>
          </a:bodyPr>
          <a:lstStyle/>
          <a:p>
            <a:endParaRPr lang="en-IE" sz="2400" dirty="0"/>
          </a:p>
          <a:p>
            <a:r>
              <a:rPr lang="en-IE" sz="2800" dirty="0"/>
              <a:t>Wear a cross around your neck, </a:t>
            </a:r>
          </a:p>
          <a:p>
            <a:r>
              <a:rPr lang="en-IE" sz="2800" dirty="0"/>
              <a:t>carry rosary beads, </a:t>
            </a:r>
          </a:p>
          <a:p>
            <a:r>
              <a:rPr lang="en-IE" sz="2800" dirty="0"/>
              <a:t>talk about your faith or God with your classmates, </a:t>
            </a:r>
          </a:p>
          <a:p>
            <a:r>
              <a:rPr lang="en-IE" sz="2800" dirty="0"/>
              <a:t>go to Mass on Sundays even when there is a match on</a:t>
            </a:r>
            <a:r>
              <a:rPr lang="mr-IN" sz="2800" dirty="0"/>
              <a:t>…</a:t>
            </a:r>
            <a:endParaRPr lang="en-IE" sz="2800" dirty="0"/>
          </a:p>
          <a:p>
            <a:endParaRPr lang="en-IE" dirty="0"/>
          </a:p>
        </p:txBody>
      </p:sp>
      <p:sp>
        <p:nvSpPr>
          <p:cNvPr id="9" name="CuadroTexto 8"/>
          <p:cNvSpPr txBox="1"/>
          <p:nvPr/>
        </p:nvSpPr>
        <p:spPr>
          <a:xfrm rot="20335275">
            <a:off x="5418469" y="4979578"/>
            <a:ext cx="3576333" cy="954107"/>
          </a:xfrm>
          <a:prstGeom prst="rect">
            <a:avLst/>
          </a:prstGeom>
          <a:noFill/>
        </p:spPr>
        <p:txBody>
          <a:bodyPr wrap="square" rtlCol="0">
            <a:spAutoFit/>
          </a:bodyPr>
          <a:lstStyle/>
          <a:p>
            <a:r>
              <a:rPr lang="en-IE" sz="2800" spc="300" dirty="0"/>
              <a:t>The Holy Spirit can help!</a:t>
            </a:r>
          </a:p>
        </p:txBody>
      </p:sp>
      <p:sp>
        <p:nvSpPr>
          <p:cNvPr id="14" name="Rectángulo 13"/>
          <p:cNvSpPr/>
          <p:nvPr/>
        </p:nvSpPr>
        <p:spPr>
          <a:xfrm>
            <a:off x="142868" y="103540"/>
            <a:ext cx="12049132" cy="1754326"/>
          </a:xfrm>
          <a:prstGeom prst="rect">
            <a:avLst/>
          </a:prstGeom>
          <a:noFill/>
        </p:spPr>
        <p:txBody>
          <a:bodyPr wrap="none" lIns="91440" tIns="45720" rIns="91440" bIns="45720">
            <a:spAutoFit/>
          </a:bodyPr>
          <a:lstStyle/>
          <a:p>
            <a:pPr algn="ctr"/>
            <a:r>
              <a:rPr lang="en-IE"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How can I be a witness to my faith?</a:t>
            </a:r>
          </a:p>
          <a:p>
            <a:pPr algn="ct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5" name="Cara sonriente 14"/>
          <p:cNvSpPr/>
          <p:nvPr/>
        </p:nvSpPr>
        <p:spPr>
          <a:xfrm>
            <a:off x="8960079" y="1250493"/>
            <a:ext cx="339564" cy="321121"/>
          </a:xfrm>
          <a:prstGeom prst="smileyFac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Cara sonriente 15"/>
          <p:cNvSpPr/>
          <p:nvPr/>
        </p:nvSpPr>
        <p:spPr>
          <a:xfrm>
            <a:off x="8984658" y="2446399"/>
            <a:ext cx="339564" cy="321121"/>
          </a:xfrm>
          <a:prstGeom prst="smileyFac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Cara sonriente 16"/>
          <p:cNvSpPr/>
          <p:nvPr/>
        </p:nvSpPr>
        <p:spPr>
          <a:xfrm>
            <a:off x="8984658" y="3243114"/>
            <a:ext cx="339564" cy="321121"/>
          </a:xfrm>
          <a:prstGeom prst="smileyFac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Cara sonriente 17"/>
          <p:cNvSpPr/>
          <p:nvPr/>
        </p:nvSpPr>
        <p:spPr>
          <a:xfrm>
            <a:off x="8984658" y="4985448"/>
            <a:ext cx="339564" cy="321121"/>
          </a:xfrm>
          <a:prstGeom prst="smileyFac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63187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Llamada rectangular 10"/>
          <p:cNvSpPr/>
          <p:nvPr/>
        </p:nvSpPr>
        <p:spPr>
          <a:xfrm>
            <a:off x="8639093" y="1621287"/>
            <a:ext cx="3405539" cy="4109876"/>
          </a:xfrm>
          <a:prstGeom prst="wedgeRectCallout">
            <a:avLst>
              <a:gd name="adj1" fmla="val 153"/>
              <a:gd name="adj2" fmla="val 6459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ítulo 1"/>
          <p:cNvSpPr>
            <a:spLocks noGrp="1"/>
          </p:cNvSpPr>
          <p:nvPr>
            <p:ph type="title"/>
          </p:nvPr>
        </p:nvSpPr>
        <p:spPr>
          <a:xfrm>
            <a:off x="1069848" y="-1597401"/>
            <a:ext cx="10058400" cy="1609344"/>
          </a:xfrm>
        </p:spPr>
        <p:txBody>
          <a:bodyPr/>
          <a:lstStyle/>
          <a:p>
            <a:endParaRPr lang="en-IE" dirty="0"/>
          </a:p>
        </p:txBody>
      </p:sp>
      <p:pic>
        <p:nvPicPr>
          <p:cNvPr id="12" name="Marcador de contenido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18295"/>
            <a:ext cx="5426208" cy="2713104"/>
          </a:xfrm>
        </p:spPr>
      </p:pic>
      <p:sp>
        <p:nvSpPr>
          <p:cNvPr id="5" name="Elipse 4"/>
          <p:cNvSpPr/>
          <p:nvPr/>
        </p:nvSpPr>
        <p:spPr>
          <a:xfrm rot="20948945">
            <a:off x="985919" y="1133313"/>
            <a:ext cx="3234883" cy="29223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ángulo 5"/>
          <p:cNvSpPr/>
          <p:nvPr/>
        </p:nvSpPr>
        <p:spPr>
          <a:xfrm>
            <a:off x="332409" y="11943"/>
            <a:ext cx="11342451" cy="1569660"/>
          </a:xfrm>
          <a:prstGeom prst="rect">
            <a:avLst/>
          </a:prstGeom>
          <a:noFill/>
        </p:spPr>
        <p:txBody>
          <a:bodyPr wrap="square" lIns="91440" tIns="45720" rIns="91440" bIns="45720">
            <a:spAutoFit/>
          </a:bodyPr>
          <a:lstStyle/>
          <a:p>
            <a:pPr algn="ctr"/>
            <a:r>
              <a:rPr lang="en-IE"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Do you know who else was a witness for their faith and can help you?</a:t>
            </a:r>
          </a:p>
        </p:txBody>
      </p:sp>
      <p:sp>
        <p:nvSpPr>
          <p:cNvPr id="7" name="CuadroTexto 6"/>
          <p:cNvSpPr txBox="1"/>
          <p:nvPr/>
        </p:nvSpPr>
        <p:spPr>
          <a:xfrm rot="20917683">
            <a:off x="1084458" y="2056193"/>
            <a:ext cx="3085531" cy="984885"/>
          </a:xfrm>
          <a:prstGeom prst="rect">
            <a:avLst/>
          </a:prstGeom>
          <a:noFill/>
        </p:spPr>
        <p:txBody>
          <a:bodyPr wrap="square" rtlCol="0">
            <a:spAutoFit/>
          </a:bodyPr>
          <a:lstStyle/>
          <a:p>
            <a:r>
              <a:rPr lang="en-IE" sz="4000" spc="300" dirty="0">
                <a:solidFill>
                  <a:schemeClr val="bg1"/>
                </a:solidFill>
              </a:rPr>
              <a:t>The saints!</a:t>
            </a:r>
          </a:p>
          <a:p>
            <a:endParaRPr lang="en-IE" dirty="0"/>
          </a:p>
        </p:txBody>
      </p:sp>
      <p:sp>
        <p:nvSpPr>
          <p:cNvPr id="8" name="Bisel 7"/>
          <p:cNvSpPr/>
          <p:nvPr/>
        </p:nvSpPr>
        <p:spPr>
          <a:xfrm>
            <a:off x="5426207" y="1540105"/>
            <a:ext cx="3103294" cy="4996881"/>
          </a:xfrm>
          <a:prstGeom prst="bevel">
            <a:avLst>
              <a:gd name="adj" fmla="val 2117"/>
            </a:avLst>
          </a:prstGeom>
          <a:solidFill>
            <a:srgbClr val="92D050">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CuadroTexto 8"/>
          <p:cNvSpPr txBox="1"/>
          <p:nvPr/>
        </p:nvSpPr>
        <p:spPr>
          <a:xfrm>
            <a:off x="5585800" y="1621287"/>
            <a:ext cx="2760531" cy="4001095"/>
          </a:xfrm>
          <a:prstGeom prst="rect">
            <a:avLst/>
          </a:prstGeom>
          <a:noFill/>
        </p:spPr>
        <p:txBody>
          <a:bodyPr wrap="square" rtlCol="0">
            <a:spAutoFit/>
          </a:bodyPr>
          <a:lstStyle/>
          <a:p>
            <a:r>
              <a:rPr lang="en-IE" sz="2800" dirty="0"/>
              <a:t>The word “</a:t>
            </a:r>
            <a:r>
              <a:rPr lang="en-IE" sz="2800" u="sng" dirty="0"/>
              <a:t>Martyr</a:t>
            </a:r>
            <a:r>
              <a:rPr lang="en-IE" sz="2800" dirty="0"/>
              <a:t>” is the Greek word for “</a:t>
            </a:r>
            <a:r>
              <a:rPr lang="en-IE" sz="2800" u="sng" dirty="0"/>
              <a:t>witness</a:t>
            </a:r>
            <a:r>
              <a:rPr lang="en-IE" sz="2800" dirty="0"/>
              <a:t>” .</a:t>
            </a:r>
          </a:p>
          <a:p>
            <a:endParaRPr lang="en-IE" sz="2800" dirty="0"/>
          </a:p>
          <a:p>
            <a:r>
              <a:rPr lang="en-IE" sz="2400" dirty="0"/>
              <a:t>Martyrs are </a:t>
            </a:r>
            <a:r>
              <a:rPr lang="en-IE" sz="2400" b="1" dirty="0"/>
              <a:t>saints who have died because of their faith.</a:t>
            </a:r>
            <a:endParaRPr lang="en-IE" sz="2400" b="1" u="sng" dirty="0"/>
          </a:p>
          <a:p>
            <a:endParaRPr lang="en-IE" dirty="0"/>
          </a:p>
        </p:txBody>
      </p:sp>
      <p:sp>
        <p:nvSpPr>
          <p:cNvPr id="10" name="CuadroTexto 9"/>
          <p:cNvSpPr txBox="1"/>
          <p:nvPr/>
        </p:nvSpPr>
        <p:spPr>
          <a:xfrm>
            <a:off x="8798686" y="1760845"/>
            <a:ext cx="3245946" cy="3970318"/>
          </a:xfrm>
          <a:prstGeom prst="rect">
            <a:avLst/>
          </a:prstGeom>
          <a:noFill/>
        </p:spPr>
        <p:txBody>
          <a:bodyPr wrap="square" rtlCol="0">
            <a:spAutoFit/>
          </a:bodyPr>
          <a:lstStyle/>
          <a:p>
            <a:r>
              <a:rPr lang="en-IE" sz="2600" dirty="0">
                <a:solidFill>
                  <a:schemeClr val="bg1"/>
                </a:solidFill>
              </a:rPr>
              <a:t>Martyrs are filled with the Holy Spirit to act bravely &amp; to speak the truth.</a:t>
            </a:r>
          </a:p>
          <a:p>
            <a:r>
              <a:rPr lang="en-IE" sz="2600" dirty="0">
                <a:solidFill>
                  <a:schemeClr val="bg1"/>
                </a:solidFill>
              </a:rPr>
              <a:t>They gave witness through their life and death and are now praying for us in heaven!</a:t>
            </a:r>
          </a:p>
          <a:p>
            <a:endParaRPr lang="en-IE" dirty="0"/>
          </a:p>
        </p:txBody>
      </p:sp>
    </p:spTree>
    <p:extLst>
      <p:ext uri="{BB962C8B-B14F-4D97-AF65-F5344CB8AC3E}">
        <p14:creationId xmlns:p14="http://schemas.microsoft.com/office/powerpoint/2010/main" val="189430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BA5FF"/>
        </a:solidFill>
        <a:effectLst/>
      </p:bgPr>
    </p:bg>
    <p:spTree>
      <p:nvGrpSpPr>
        <p:cNvPr id="1" name=""/>
        <p:cNvGrpSpPr/>
        <p:nvPr/>
      </p:nvGrpSpPr>
      <p:grpSpPr>
        <a:xfrm>
          <a:off x="0" y="0"/>
          <a:ext cx="0" cy="0"/>
          <a:chOff x="0" y="0"/>
          <a:chExt cx="0" cy="0"/>
        </a:xfrm>
      </p:grpSpPr>
      <p:sp>
        <p:nvSpPr>
          <p:cNvPr id="5" name="Elipse 4"/>
          <p:cNvSpPr/>
          <p:nvPr/>
        </p:nvSpPr>
        <p:spPr>
          <a:xfrm>
            <a:off x="184828" y="1468878"/>
            <a:ext cx="4815190" cy="5389122"/>
          </a:xfrm>
          <a:prstGeom prst="ellipse">
            <a:avLst/>
          </a:prstGeom>
          <a:solidFill>
            <a:srgbClr val="1C32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ítulo 1"/>
          <p:cNvSpPr>
            <a:spLocks noGrp="1"/>
          </p:cNvSpPr>
          <p:nvPr>
            <p:ph type="title"/>
          </p:nvPr>
        </p:nvSpPr>
        <p:spPr>
          <a:xfrm>
            <a:off x="544554" y="-1791640"/>
            <a:ext cx="10058400" cy="1609344"/>
          </a:xfrm>
        </p:spPr>
        <p:txBody>
          <a:bodyPr/>
          <a:lstStyle/>
          <a:p>
            <a:endParaRPr lang="en-IE"/>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7215" y="1950494"/>
            <a:ext cx="2490416" cy="4473801"/>
          </a:xfrm>
          <a:solidFill>
            <a:schemeClr val="accent1"/>
          </a:solidFill>
        </p:spPr>
      </p:pic>
      <p:sp>
        <p:nvSpPr>
          <p:cNvPr id="4" name="Rectángulo 3"/>
          <p:cNvSpPr/>
          <p:nvPr/>
        </p:nvSpPr>
        <p:spPr>
          <a:xfrm>
            <a:off x="1511131" y="150180"/>
            <a:ext cx="9302547" cy="1754326"/>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Martyrs can teach </a:t>
            </a:r>
            <a:r>
              <a:rPr lang="en-US"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me </a:t>
            </a:r>
          </a:p>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to be strong in my faith</a:t>
            </a:r>
          </a:p>
        </p:txBody>
      </p:sp>
      <p:sp>
        <p:nvSpPr>
          <p:cNvPr id="7" name="Recortar rectángulo de esquina sencilla 6"/>
          <p:cNvSpPr/>
          <p:nvPr/>
        </p:nvSpPr>
        <p:spPr>
          <a:xfrm>
            <a:off x="5000019" y="2036825"/>
            <a:ext cx="6245156" cy="4636349"/>
          </a:xfrm>
          <a:prstGeom prst="snip1Rect">
            <a:avLst>
              <a:gd name="adj" fmla="val 19309"/>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CuadroTexto 7"/>
          <p:cNvSpPr txBox="1"/>
          <p:nvPr/>
        </p:nvSpPr>
        <p:spPr>
          <a:xfrm>
            <a:off x="5330757" y="2295728"/>
            <a:ext cx="5914417" cy="4154984"/>
          </a:xfrm>
          <a:prstGeom prst="rect">
            <a:avLst/>
          </a:prstGeom>
          <a:noFill/>
        </p:spPr>
        <p:txBody>
          <a:bodyPr wrap="square" rtlCol="0">
            <a:spAutoFit/>
          </a:bodyPr>
          <a:lstStyle/>
          <a:p>
            <a:r>
              <a:rPr lang="en-IE" sz="2400" dirty="0"/>
              <a:t>Saint Perpetua and Saint Felicity were two Martyrs from the very beginning of the Catholic Church. </a:t>
            </a:r>
          </a:p>
          <a:p>
            <a:r>
              <a:rPr lang="en-IE" sz="2400" dirty="0"/>
              <a:t>Once they heard about who Jesus was and that He is God and had risen from the dead, Saints Felicity and Perpetua converted to Catholicism. They wanted to be baptised Christians!</a:t>
            </a:r>
          </a:p>
          <a:p>
            <a:r>
              <a:rPr lang="en-IE" sz="2400" dirty="0"/>
              <a:t>They believed that Jesus is God and were willing to give their lives to defend their faith.</a:t>
            </a:r>
          </a:p>
        </p:txBody>
      </p:sp>
      <p:sp>
        <p:nvSpPr>
          <p:cNvPr id="9" name="Explosión 2 8"/>
          <p:cNvSpPr/>
          <p:nvPr/>
        </p:nvSpPr>
        <p:spPr>
          <a:xfrm>
            <a:off x="544554" y="5097295"/>
            <a:ext cx="4144177" cy="1808616"/>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CuadroTexto 9"/>
          <p:cNvSpPr txBox="1"/>
          <p:nvPr/>
        </p:nvSpPr>
        <p:spPr>
          <a:xfrm rot="21108828">
            <a:off x="1299946" y="5721611"/>
            <a:ext cx="2490417" cy="830997"/>
          </a:xfrm>
          <a:prstGeom prst="rect">
            <a:avLst/>
          </a:prstGeom>
          <a:noFill/>
        </p:spPr>
        <p:txBody>
          <a:bodyPr wrap="square" rtlCol="0">
            <a:spAutoFit/>
          </a:bodyPr>
          <a:lstStyle/>
          <a:p>
            <a:r>
              <a:rPr lang="en-IE" sz="2400" b="1" dirty="0">
                <a:solidFill>
                  <a:schemeClr val="bg1">
                    <a:lumMod val="95000"/>
                  </a:schemeClr>
                </a:solidFill>
              </a:rPr>
              <a:t>Saint Perpetua &amp; Saint Felicity</a:t>
            </a:r>
          </a:p>
        </p:txBody>
      </p:sp>
    </p:spTree>
    <p:extLst>
      <p:ext uri="{BB962C8B-B14F-4D97-AF65-F5344CB8AC3E}">
        <p14:creationId xmlns:p14="http://schemas.microsoft.com/office/powerpoint/2010/main" val="1564588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88912" y="-1344168"/>
            <a:ext cx="10058400" cy="1609344"/>
          </a:xfrm>
        </p:spPr>
        <p:txBody>
          <a:bodyPr/>
          <a:lstStyle/>
          <a:p>
            <a:endParaRPr lang="en-IE" dirty="0"/>
          </a:p>
        </p:txBody>
      </p:sp>
      <p:sp>
        <p:nvSpPr>
          <p:cNvPr id="3" name="Marcador de contenido 2"/>
          <p:cNvSpPr>
            <a:spLocks noGrp="1"/>
          </p:cNvSpPr>
          <p:nvPr>
            <p:ph idx="1"/>
          </p:nvPr>
        </p:nvSpPr>
        <p:spPr>
          <a:xfrm>
            <a:off x="1069847" y="8697306"/>
            <a:ext cx="10058400" cy="4050792"/>
          </a:xfrm>
        </p:spPr>
        <p:txBody>
          <a:bodyPr/>
          <a:lstStyle/>
          <a:p>
            <a:endParaRPr lang="en-IE"/>
          </a:p>
        </p:txBody>
      </p:sp>
      <p:sp>
        <p:nvSpPr>
          <p:cNvPr id="4" name="Rectángulo 3"/>
          <p:cNvSpPr/>
          <p:nvPr/>
        </p:nvSpPr>
        <p:spPr>
          <a:xfrm>
            <a:off x="916026" y="367082"/>
            <a:ext cx="10366043" cy="1754326"/>
          </a:xfrm>
          <a:prstGeom prst="rect">
            <a:avLst/>
          </a:prstGeom>
          <a:noFill/>
        </p:spPr>
        <p:txBody>
          <a:bodyPr wrap="none" lIns="91440" tIns="45720" rIns="91440" bIns="45720">
            <a:spAutoFit/>
          </a:bodyPr>
          <a:lstStyle/>
          <a:p>
            <a:pPr algn="ctr"/>
            <a:r>
              <a:rPr lang="en-IE" sz="5400" b="1" cap="none" spc="0" dirty="0">
                <a:ln w="22225">
                  <a:solidFill>
                    <a:schemeClr val="accent2"/>
                  </a:solidFill>
                  <a:prstDash val="solid"/>
                </a:ln>
                <a:solidFill>
                  <a:schemeClr val="accent1">
                    <a:lumMod val="20000"/>
                    <a:lumOff val="80000"/>
                  </a:schemeClr>
                </a:solidFill>
                <a:effectLst/>
              </a:rPr>
              <a:t>Let’s ask the </a:t>
            </a:r>
            <a:r>
              <a:rPr lang="en-IE" sz="5400" b="1" cap="none" spc="0" dirty="0">
                <a:ln w="22225">
                  <a:solidFill>
                    <a:schemeClr val="accent2"/>
                  </a:solidFill>
                  <a:prstDash val="solid"/>
                </a:ln>
                <a:solidFill>
                  <a:schemeClr val="accent1">
                    <a:lumMod val="20000"/>
                    <a:lumOff val="80000"/>
                  </a:schemeClr>
                </a:solidFill>
                <a:effectLst>
                  <a:glow rad="101600">
                    <a:schemeClr val="accent1">
                      <a:satMod val="175000"/>
                      <a:alpha val="40000"/>
                    </a:schemeClr>
                  </a:glow>
                </a:effectLst>
              </a:rPr>
              <a:t>Martyrs</a:t>
            </a:r>
            <a:r>
              <a:rPr lang="en-IE" sz="5400" b="1" cap="none" spc="0" dirty="0">
                <a:ln w="22225">
                  <a:solidFill>
                    <a:schemeClr val="accent2"/>
                  </a:solidFill>
                  <a:prstDash val="solid"/>
                </a:ln>
                <a:solidFill>
                  <a:schemeClr val="accent1">
                    <a:lumMod val="20000"/>
                    <a:lumOff val="80000"/>
                  </a:schemeClr>
                </a:solidFill>
                <a:effectLst/>
              </a:rPr>
              <a:t> for help </a:t>
            </a:r>
          </a:p>
          <a:p>
            <a:pPr algn="ctr"/>
            <a:r>
              <a:rPr lang="en-IE" sz="5400" b="1" cap="none" spc="0" dirty="0">
                <a:ln w="22225">
                  <a:solidFill>
                    <a:schemeClr val="accent2"/>
                  </a:solidFill>
                  <a:prstDash val="solid"/>
                </a:ln>
                <a:solidFill>
                  <a:schemeClr val="accent1">
                    <a:lumMod val="20000"/>
                    <a:lumOff val="80000"/>
                  </a:schemeClr>
                </a:solidFill>
                <a:effectLst>
                  <a:glow rad="63500">
                    <a:schemeClr val="accent3">
                      <a:satMod val="175000"/>
                      <a:alpha val="40000"/>
                    </a:schemeClr>
                  </a:glow>
                  <a:outerShdw blurRad="50800" dist="76200" algn="l" rotWithShape="0">
                    <a:prstClr val="black">
                      <a:alpha val="40000"/>
                    </a:prstClr>
                  </a:outerShdw>
                </a:effectLst>
              </a:rPr>
              <a:t>TO BE  WITNESSES</a:t>
            </a:r>
            <a:r>
              <a:rPr lang="en-IE" sz="5400" b="1" cap="none" spc="0" dirty="0">
                <a:ln w="22225">
                  <a:solidFill>
                    <a:schemeClr val="accent2"/>
                  </a:solidFill>
                  <a:prstDash val="solid"/>
                </a:ln>
                <a:solidFill>
                  <a:schemeClr val="accent1">
                    <a:lumMod val="20000"/>
                    <a:lumOff val="80000"/>
                  </a:schemeClr>
                </a:solidFill>
                <a:effectLst/>
              </a:rPr>
              <a:t>!</a:t>
            </a:r>
          </a:p>
        </p:txBody>
      </p:sp>
      <p:sp>
        <p:nvSpPr>
          <p:cNvPr id="6" name="Rectángulo redondeado 5"/>
          <p:cNvSpPr/>
          <p:nvPr/>
        </p:nvSpPr>
        <p:spPr>
          <a:xfrm>
            <a:off x="1400783" y="2276272"/>
            <a:ext cx="9727464" cy="44358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CuadroTexto 7"/>
          <p:cNvSpPr txBox="1"/>
          <p:nvPr/>
        </p:nvSpPr>
        <p:spPr>
          <a:xfrm>
            <a:off x="2025748" y="2276272"/>
            <a:ext cx="8441018" cy="4524315"/>
          </a:xfrm>
          <a:prstGeom prst="rect">
            <a:avLst/>
          </a:prstGeom>
          <a:noFill/>
        </p:spPr>
        <p:txBody>
          <a:bodyPr wrap="square" rtlCol="0">
            <a:spAutoFit/>
          </a:bodyPr>
          <a:lstStyle/>
          <a:p>
            <a:r>
              <a:rPr lang="es-ES_tradnl" sz="3200" dirty="0">
                <a:solidFill>
                  <a:schemeClr val="accent3">
                    <a:lumMod val="20000"/>
                    <a:lumOff val="80000"/>
                  </a:schemeClr>
                </a:solidFill>
              </a:rPr>
              <a:t>	</a:t>
            </a:r>
            <a:r>
              <a:rPr lang="es-ES_tradnl" sz="3600" dirty="0">
                <a:solidFill>
                  <a:schemeClr val="bg1"/>
                </a:solidFill>
              </a:rPr>
              <a:t>Holy Spirit, you are the giver of many gifts which God wants to give me personally. </a:t>
            </a:r>
          </a:p>
          <a:p>
            <a:r>
              <a:rPr lang="es-ES_tradnl" sz="3600" dirty="0">
                <a:solidFill>
                  <a:schemeClr val="bg1"/>
                </a:solidFill>
              </a:rPr>
              <a:t>Open my heart and my mind as I prepare for Confirmation. Increase my desire to know and follow Jesus as </a:t>
            </a:r>
            <a:r>
              <a:rPr lang="es-ES_tradnl" sz="3600" dirty="0" err="1">
                <a:solidFill>
                  <a:schemeClr val="bg1"/>
                </a:solidFill>
              </a:rPr>
              <a:t>his</a:t>
            </a:r>
            <a:r>
              <a:rPr lang="es-ES_tradnl" sz="3600" dirty="0">
                <a:solidFill>
                  <a:schemeClr val="bg1"/>
                </a:solidFill>
              </a:rPr>
              <a:t> disciple with a grateful and courageous heart.  </a:t>
            </a:r>
            <a:r>
              <a:rPr lang="es-ES_tradnl" sz="3600" b="1" dirty="0">
                <a:solidFill>
                  <a:schemeClr val="bg1"/>
                </a:solidFill>
              </a:rPr>
              <a:t>Amen.</a:t>
            </a:r>
            <a:endParaRPr lang="en-IE" sz="3600" dirty="0">
              <a:solidFill>
                <a:schemeClr val="bg1"/>
              </a:solidFill>
            </a:endParaRPr>
          </a:p>
        </p:txBody>
      </p:sp>
      <p:sp>
        <p:nvSpPr>
          <p:cNvPr id="9" name="Pentágono regular 8"/>
          <p:cNvSpPr/>
          <p:nvPr/>
        </p:nvSpPr>
        <p:spPr>
          <a:xfrm rot="20451395">
            <a:off x="-63005" y="1597833"/>
            <a:ext cx="2851754" cy="1278439"/>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CuadroTexto 9"/>
          <p:cNvSpPr txBox="1"/>
          <p:nvPr/>
        </p:nvSpPr>
        <p:spPr>
          <a:xfrm rot="20334396">
            <a:off x="245723" y="1829995"/>
            <a:ext cx="2310118" cy="892552"/>
          </a:xfrm>
          <a:prstGeom prst="rect">
            <a:avLst/>
          </a:prstGeom>
          <a:noFill/>
        </p:spPr>
        <p:txBody>
          <a:bodyPr wrap="square" rtlCol="0">
            <a:spAutoFit/>
          </a:bodyPr>
          <a:lstStyle/>
          <a:p>
            <a:r>
              <a:rPr lang="en-IE" sz="2600" dirty="0"/>
              <a:t>Let us end with a Prayer: </a:t>
            </a:r>
          </a:p>
        </p:txBody>
      </p:sp>
    </p:spTree>
    <p:extLst>
      <p:ext uri="{BB962C8B-B14F-4D97-AF65-F5344CB8AC3E}">
        <p14:creationId xmlns:p14="http://schemas.microsoft.com/office/powerpoint/2010/main" val="844014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19652" y="-2147089"/>
            <a:ext cx="10058400" cy="1609344"/>
          </a:xfrm>
        </p:spPr>
        <p:txBody>
          <a:bodyPr/>
          <a:lstStyle/>
          <a:p>
            <a:endParaRPr lang="en-IE"/>
          </a:p>
        </p:txBody>
      </p:sp>
      <p:sp>
        <p:nvSpPr>
          <p:cNvPr id="4" name="Rectángulo 3"/>
          <p:cNvSpPr/>
          <p:nvPr/>
        </p:nvSpPr>
        <p:spPr>
          <a:xfrm>
            <a:off x="311285" y="364123"/>
            <a:ext cx="5564221" cy="6103863"/>
          </a:xfrm>
          <a:prstGeom prst="rect">
            <a:avLst/>
          </a:prstGeom>
          <a:solidFill>
            <a:srgbClr val="FFF39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CuadroTexto 4"/>
          <p:cNvSpPr txBox="1"/>
          <p:nvPr/>
        </p:nvSpPr>
        <p:spPr>
          <a:xfrm>
            <a:off x="719653" y="364123"/>
            <a:ext cx="4883480" cy="6709529"/>
          </a:xfrm>
          <a:prstGeom prst="rect">
            <a:avLst/>
          </a:prstGeom>
          <a:noFill/>
        </p:spPr>
        <p:txBody>
          <a:bodyPr wrap="square" rtlCol="0">
            <a:spAutoFit/>
          </a:bodyPr>
          <a:lstStyle/>
          <a:p>
            <a:r>
              <a:rPr lang="en-IE" sz="3100" dirty="0">
                <a:ln w="0"/>
                <a:solidFill>
                  <a:srgbClr val="1C32CB"/>
                </a:solidFill>
                <a:effectLst>
                  <a:outerShdw blurRad="38100" dist="19050" dir="2700000" algn="tl" rotWithShape="0">
                    <a:schemeClr val="dk1">
                      <a:alpha val="40000"/>
                    </a:schemeClr>
                  </a:outerShdw>
                </a:effectLst>
              </a:rPr>
              <a:t>You are all in my prayers as you continue to prepare yourself for Confirmation! Remember to be a witness of Jesus and His love to those all around you - in your families, with your friends and classmates. I hope you pray every night that your faith will grow strong! </a:t>
            </a:r>
          </a:p>
          <a:p>
            <a:endParaRPr lang="en-IE" sz="4000" b="1" dirty="0">
              <a:ln w="13462">
                <a:solidFill>
                  <a:schemeClr val="bg1"/>
                </a:solidFill>
                <a:prstDash val="solid"/>
              </a:ln>
              <a:solidFill>
                <a:srgbClr val="1C32CB"/>
              </a:solidFill>
              <a:effectLst>
                <a:glow rad="63500">
                  <a:schemeClr val="accent1">
                    <a:satMod val="175000"/>
                    <a:alpha val="40000"/>
                  </a:schemeClr>
                </a:glow>
                <a:outerShdw dist="38100" dir="2700000" algn="bl" rotWithShape="0">
                  <a:schemeClr val="accent5"/>
                </a:outerShdw>
              </a:effectLst>
            </a:endParaRPr>
          </a:p>
          <a:p>
            <a:endParaRPr lang="en-IE"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41521">
            <a:off x="5442281" y="1717530"/>
            <a:ext cx="6858000" cy="6858000"/>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406" y="74602"/>
            <a:ext cx="2427056" cy="3666247"/>
          </a:xfrm>
          <a:prstGeom prst="rect">
            <a:avLst/>
          </a:prstGeom>
        </p:spPr>
      </p:pic>
      <p:sp>
        <p:nvSpPr>
          <p:cNvPr id="10" name="Marcador de contenido 9"/>
          <p:cNvSpPr>
            <a:spLocks noGrp="1"/>
          </p:cNvSpPr>
          <p:nvPr>
            <p:ph idx="1"/>
          </p:nvPr>
        </p:nvSpPr>
        <p:spPr>
          <a:xfrm>
            <a:off x="-1342612" y="9316590"/>
            <a:ext cx="10058400" cy="4050792"/>
          </a:xfrm>
        </p:spPr>
        <p:txBody>
          <a:bodyPr/>
          <a:lstStyle/>
          <a:p>
            <a:endParaRPr lang="en-IE"/>
          </a:p>
        </p:txBody>
      </p:sp>
    </p:spTree>
    <p:extLst>
      <p:ext uri="{BB962C8B-B14F-4D97-AF65-F5344CB8AC3E}">
        <p14:creationId xmlns:p14="http://schemas.microsoft.com/office/powerpoint/2010/main" val="108519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851" y="3404681"/>
            <a:ext cx="1979520" cy="3372089"/>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490" y="1896424"/>
            <a:ext cx="3492133" cy="3637639"/>
          </a:xfrm>
          <a:prstGeom prst="rect">
            <a:avLst/>
          </a:prstGeom>
        </p:spPr>
      </p:pic>
      <p:sp>
        <p:nvSpPr>
          <p:cNvPr id="2" name="Título 1"/>
          <p:cNvSpPr>
            <a:spLocks noGrp="1"/>
          </p:cNvSpPr>
          <p:nvPr>
            <p:ph type="title"/>
          </p:nvPr>
        </p:nvSpPr>
        <p:spPr>
          <a:xfrm>
            <a:off x="1069848" y="7286958"/>
            <a:ext cx="10058400" cy="1609344"/>
          </a:xfrm>
        </p:spPr>
        <p:txBody>
          <a:bodyPr/>
          <a:lstStyle/>
          <a:p>
            <a:endParaRPr lang="en-US" dirty="0"/>
          </a:p>
        </p:txBody>
      </p:sp>
      <p:sp>
        <p:nvSpPr>
          <p:cNvPr id="5" name="Llamada rectangular redondeada 4"/>
          <p:cNvSpPr/>
          <p:nvPr/>
        </p:nvSpPr>
        <p:spPr>
          <a:xfrm>
            <a:off x="885071" y="335298"/>
            <a:ext cx="4192767" cy="2561113"/>
          </a:xfrm>
          <a:prstGeom prst="wedgeRoundRectCallout">
            <a:avLst>
              <a:gd name="adj1" fmla="val -39394"/>
              <a:gd name="adj2" fmla="val 79105"/>
              <a:gd name="adj3" fmla="val 16667"/>
            </a:avLst>
          </a:prstGeom>
          <a:solidFill>
            <a:schemeClr val="accent1">
              <a:lumMod val="20000"/>
              <a:lumOff val="80000"/>
            </a:schemeClr>
          </a:solidFill>
          <a:ln>
            <a:solidFill>
              <a:srgbClr val="CE3A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CuadroTexto 5"/>
          <p:cNvSpPr txBox="1"/>
          <p:nvPr/>
        </p:nvSpPr>
        <p:spPr>
          <a:xfrm>
            <a:off x="1147717" y="560145"/>
            <a:ext cx="3521560" cy="1815882"/>
          </a:xfrm>
          <a:prstGeom prst="rect">
            <a:avLst/>
          </a:prstGeom>
          <a:noFill/>
        </p:spPr>
        <p:txBody>
          <a:bodyPr wrap="square" rtlCol="0">
            <a:spAutoFit/>
          </a:bodyPr>
          <a:lstStyle/>
          <a:p>
            <a:r>
              <a:rPr lang="en-US" sz="2800" dirty="0"/>
              <a:t>Dear Boys and Girls,</a:t>
            </a:r>
          </a:p>
          <a:p>
            <a:r>
              <a:rPr lang="en-US" sz="2800" dirty="0"/>
              <a:t>Many of you will soon be making your Confirmation!</a:t>
            </a:r>
          </a:p>
        </p:txBody>
      </p:sp>
      <p:sp>
        <p:nvSpPr>
          <p:cNvPr id="7" name="Llamada rectangular 6"/>
          <p:cNvSpPr/>
          <p:nvPr/>
        </p:nvSpPr>
        <p:spPr>
          <a:xfrm>
            <a:off x="7256248" y="174069"/>
            <a:ext cx="4182894" cy="3448082"/>
          </a:xfrm>
          <a:prstGeom prst="wedgeRectCallout">
            <a:avLst>
              <a:gd name="adj1" fmla="val -40368"/>
              <a:gd name="adj2" fmla="val 6587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CuadroTexto 7"/>
          <p:cNvSpPr txBox="1"/>
          <p:nvPr/>
        </p:nvSpPr>
        <p:spPr>
          <a:xfrm>
            <a:off x="7528623" y="298164"/>
            <a:ext cx="3677494" cy="3323987"/>
          </a:xfrm>
          <a:prstGeom prst="rect">
            <a:avLst/>
          </a:prstGeom>
          <a:solidFill>
            <a:schemeClr val="accent1">
              <a:lumMod val="20000"/>
              <a:lumOff val="80000"/>
            </a:schemeClr>
          </a:solidFill>
        </p:spPr>
        <p:txBody>
          <a:bodyPr wrap="square" rtlCol="0">
            <a:spAutoFit/>
          </a:bodyPr>
          <a:lstStyle/>
          <a:p>
            <a:r>
              <a:rPr lang="en-US" sz="2400" dirty="0"/>
              <a:t>This great Sacrament is when the Holy Spirit, the 3</a:t>
            </a:r>
            <a:r>
              <a:rPr lang="en-US" sz="2400" baseline="30000" dirty="0"/>
              <a:t>rd</a:t>
            </a:r>
            <a:r>
              <a:rPr lang="en-US" sz="2400" dirty="0"/>
              <a:t> Person of the</a:t>
            </a:r>
          </a:p>
          <a:p>
            <a:r>
              <a:rPr lang="en-US" sz="2400" dirty="0"/>
              <a:t>Blessed Trinity comes to you in a new way to CONFIRM what you have already received at Baptism.</a:t>
            </a:r>
          </a:p>
          <a:p>
            <a:endParaRPr lang="en-IE" dirty="0"/>
          </a:p>
        </p:txBody>
      </p:sp>
      <p:pic>
        <p:nvPicPr>
          <p:cNvPr id="4" name="Marcador de contenido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528623" y="3228698"/>
            <a:ext cx="5064125" cy="4051300"/>
          </a:xfrm>
        </p:spPr>
      </p:pic>
    </p:spTree>
    <p:extLst>
      <p:ext uri="{BB962C8B-B14F-4D97-AF65-F5344CB8AC3E}">
        <p14:creationId xmlns:p14="http://schemas.microsoft.com/office/powerpoint/2010/main" val="69811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p:cNvSpPr/>
          <p:nvPr/>
        </p:nvSpPr>
        <p:spPr>
          <a:xfrm>
            <a:off x="140678" y="-163598"/>
            <a:ext cx="15651464" cy="7378329"/>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0570" y="2555612"/>
            <a:ext cx="7339943" cy="4049712"/>
          </a:xfrm>
        </p:spPr>
      </p:pic>
      <p:sp>
        <p:nvSpPr>
          <p:cNvPr id="14" name="Rectángulo 13"/>
          <p:cNvSpPr/>
          <p:nvPr/>
        </p:nvSpPr>
        <p:spPr>
          <a:xfrm>
            <a:off x="990386" y="278065"/>
            <a:ext cx="9832289" cy="2277547"/>
          </a:xfrm>
          <a:prstGeom prst="rect">
            <a:avLst/>
          </a:prstGeom>
          <a:noFill/>
        </p:spPr>
        <p:txBody>
          <a:bodyPr wrap="square" lIns="91440" tIns="45720" rIns="91440" bIns="45720">
            <a:spAutoFit/>
          </a:bodyPr>
          <a:lstStyle/>
          <a:p>
            <a:pPr algn="ctr"/>
            <a:r>
              <a:rPr lang="en-IE"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And don´t forget to watch my latest video message:</a:t>
            </a:r>
          </a:p>
          <a:p>
            <a:pPr algn="ct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Rectangle 3"/>
          <p:cNvSpPr/>
          <p:nvPr/>
        </p:nvSpPr>
        <p:spPr>
          <a:xfrm>
            <a:off x="2390570" y="1697600"/>
            <a:ext cx="7373622" cy="707886"/>
          </a:xfrm>
          <a:prstGeom prst="rect">
            <a:avLst/>
          </a:prstGeom>
        </p:spPr>
        <p:txBody>
          <a:bodyPr wrap="none">
            <a:spAutoFit/>
          </a:bodyPr>
          <a:lstStyle/>
          <a:p>
            <a:r>
              <a:rPr lang="es-ES" sz="4000" dirty="0">
                <a:solidFill>
                  <a:srgbClr val="DBA5FF"/>
                </a:solidFill>
                <a:hlinkClick r:id="rId3"/>
              </a:rPr>
              <a:t>https://youtu.be/8eXtya2yVcY</a:t>
            </a:r>
            <a:endParaRPr lang="es-ES" sz="4000" dirty="0">
              <a:solidFill>
                <a:srgbClr val="DBA5FF"/>
              </a:solidFill>
            </a:endParaRPr>
          </a:p>
        </p:txBody>
      </p:sp>
    </p:spTree>
    <p:extLst>
      <p:ext uri="{BB962C8B-B14F-4D97-AF65-F5344CB8AC3E}">
        <p14:creationId xmlns:p14="http://schemas.microsoft.com/office/powerpoint/2010/main" val="37936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ortar rectángulo de esquina del mismo lado 47"/>
          <p:cNvSpPr/>
          <p:nvPr/>
        </p:nvSpPr>
        <p:spPr>
          <a:xfrm>
            <a:off x="8426286" y="1336915"/>
            <a:ext cx="3499825" cy="2047351"/>
          </a:xfrm>
          <a:prstGeom prst="snip2Same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3" name="Conector angular 2"/>
          <p:cNvCxnSpPr>
            <a:cxnSpLocks/>
          </p:cNvCxnSpPr>
          <p:nvPr/>
        </p:nvCxnSpPr>
        <p:spPr>
          <a:xfrm>
            <a:off x="408561" y="583659"/>
            <a:ext cx="3929975" cy="289797"/>
          </a:xfrm>
          <a:prstGeom prst="bentConnector3">
            <a:avLst>
              <a:gd name="adj1" fmla="val 50000"/>
            </a:avLst>
          </a:prstGeom>
          <a:ln w="92075">
            <a:tailEnd type="triangle"/>
          </a:ln>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4505541" y="185255"/>
            <a:ext cx="7033079"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DID </a:t>
            </a:r>
            <a:r>
              <a:rPr lang="es-E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you</a:t>
            </a: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KNOW????</a:t>
            </a:r>
          </a:p>
        </p:txBody>
      </p:sp>
      <p:sp>
        <p:nvSpPr>
          <p:cNvPr id="10" name="Triángulo 9"/>
          <p:cNvSpPr/>
          <p:nvPr/>
        </p:nvSpPr>
        <p:spPr>
          <a:xfrm>
            <a:off x="2373548" y="1536970"/>
            <a:ext cx="7016882" cy="4657117"/>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CuadroTexto 10"/>
          <p:cNvSpPr txBox="1"/>
          <p:nvPr/>
        </p:nvSpPr>
        <p:spPr>
          <a:xfrm>
            <a:off x="364399" y="1460114"/>
            <a:ext cx="3841511" cy="646331"/>
          </a:xfrm>
          <a:prstGeom prst="rect">
            <a:avLst/>
          </a:prstGeom>
          <a:noFill/>
        </p:spPr>
        <p:txBody>
          <a:bodyPr wrap="square" rtlCol="0">
            <a:spAutoFit/>
          </a:bodyPr>
          <a:lstStyle/>
          <a:p>
            <a:r>
              <a:rPr lang="en-IE" sz="3600" dirty="0">
                <a:solidFill>
                  <a:schemeClr val="bg1">
                    <a:lumMod val="50000"/>
                  </a:schemeClr>
                </a:solidFill>
              </a:rPr>
              <a:t>We Believe in</a:t>
            </a:r>
            <a:r>
              <a:rPr lang="mr-IN" sz="3600" dirty="0">
                <a:solidFill>
                  <a:schemeClr val="bg1">
                    <a:lumMod val="50000"/>
                  </a:schemeClr>
                </a:solidFill>
              </a:rPr>
              <a:t>…</a:t>
            </a:r>
            <a:r>
              <a:rPr lang="es-ES" sz="3600" dirty="0">
                <a:solidFill>
                  <a:schemeClr val="bg1">
                    <a:lumMod val="50000"/>
                  </a:schemeClr>
                </a:solidFill>
              </a:rPr>
              <a:t>.</a:t>
            </a:r>
            <a:endParaRPr lang="en-IE" sz="3600" dirty="0">
              <a:solidFill>
                <a:schemeClr val="bg1">
                  <a:lumMod val="50000"/>
                </a:schemeClr>
              </a:solidFill>
            </a:endParaRPr>
          </a:p>
        </p:txBody>
      </p:sp>
      <p:sp>
        <p:nvSpPr>
          <p:cNvPr id="2" name="CuadroTexto 1"/>
          <p:cNvSpPr txBox="1"/>
          <p:nvPr/>
        </p:nvSpPr>
        <p:spPr>
          <a:xfrm>
            <a:off x="408561" y="2451370"/>
            <a:ext cx="2295728" cy="2215991"/>
          </a:xfrm>
          <a:prstGeom prst="rect">
            <a:avLst/>
          </a:prstGeom>
          <a:noFill/>
        </p:spPr>
        <p:txBody>
          <a:bodyPr wrap="square" rtlCol="0">
            <a:spAutoFit/>
          </a:bodyPr>
          <a:lstStyle/>
          <a:p>
            <a:r>
              <a:rPr lang="en-IE" sz="2400" u="sng" dirty="0"/>
              <a:t>ONE GOD</a:t>
            </a:r>
          </a:p>
          <a:p>
            <a:r>
              <a:rPr lang="en-IE" sz="2400" dirty="0"/>
              <a:t>3 Persons:</a:t>
            </a:r>
          </a:p>
          <a:p>
            <a:r>
              <a:rPr lang="en-IE" sz="2400" dirty="0"/>
              <a:t>1. FATHER</a:t>
            </a:r>
          </a:p>
          <a:p>
            <a:r>
              <a:rPr lang="en-IE" sz="2400" dirty="0"/>
              <a:t>2. SON</a:t>
            </a:r>
          </a:p>
          <a:p>
            <a:r>
              <a:rPr lang="en-IE" sz="2400" dirty="0"/>
              <a:t>3. HOLY SPIRIT</a:t>
            </a:r>
          </a:p>
          <a:p>
            <a:endParaRPr lang="en-IE" dirty="0"/>
          </a:p>
        </p:txBody>
      </p:sp>
      <p:sp>
        <p:nvSpPr>
          <p:cNvPr id="4" name="CuadroTexto 3"/>
          <p:cNvSpPr txBox="1"/>
          <p:nvPr/>
        </p:nvSpPr>
        <p:spPr>
          <a:xfrm>
            <a:off x="5291846" y="1136860"/>
            <a:ext cx="2926391" cy="400110"/>
          </a:xfrm>
          <a:prstGeom prst="rect">
            <a:avLst/>
          </a:prstGeom>
          <a:noFill/>
        </p:spPr>
        <p:txBody>
          <a:bodyPr wrap="square" rtlCol="0">
            <a:spAutoFit/>
          </a:bodyPr>
          <a:lstStyle/>
          <a:p>
            <a:r>
              <a:rPr lang="en-IE" sz="2000" spc="300" dirty="0"/>
              <a:t>FATHER</a:t>
            </a:r>
          </a:p>
        </p:txBody>
      </p:sp>
      <p:sp>
        <p:nvSpPr>
          <p:cNvPr id="5" name="CuadroTexto 4"/>
          <p:cNvSpPr txBox="1"/>
          <p:nvPr/>
        </p:nvSpPr>
        <p:spPr>
          <a:xfrm>
            <a:off x="1556425" y="6009421"/>
            <a:ext cx="1050586" cy="369332"/>
          </a:xfrm>
          <a:prstGeom prst="rect">
            <a:avLst/>
          </a:prstGeom>
          <a:noFill/>
        </p:spPr>
        <p:txBody>
          <a:bodyPr wrap="square" rtlCol="0">
            <a:spAutoFit/>
          </a:bodyPr>
          <a:lstStyle/>
          <a:p>
            <a:r>
              <a:rPr lang="en-IE" spc="300" dirty="0"/>
              <a:t>SON</a:t>
            </a:r>
          </a:p>
        </p:txBody>
      </p:sp>
      <p:sp>
        <p:nvSpPr>
          <p:cNvPr id="7" name="CuadroTexto 6"/>
          <p:cNvSpPr txBox="1"/>
          <p:nvPr/>
        </p:nvSpPr>
        <p:spPr>
          <a:xfrm>
            <a:off x="9390430" y="5870921"/>
            <a:ext cx="1815834" cy="646331"/>
          </a:xfrm>
          <a:prstGeom prst="rect">
            <a:avLst/>
          </a:prstGeom>
          <a:noFill/>
        </p:spPr>
        <p:txBody>
          <a:bodyPr wrap="square" rtlCol="0">
            <a:spAutoFit/>
          </a:bodyPr>
          <a:lstStyle/>
          <a:p>
            <a:r>
              <a:rPr lang="en-IE" spc="300" dirty="0"/>
              <a:t>HOLY SPIRIT</a:t>
            </a:r>
          </a:p>
        </p:txBody>
      </p:sp>
      <p:sp>
        <p:nvSpPr>
          <p:cNvPr id="8" name="Elipse 7"/>
          <p:cNvSpPr/>
          <p:nvPr/>
        </p:nvSpPr>
        <p:spPr>
          <a:xfrm>
            <a:off x="5148341" y="3384266"/>
            <a:ext cx="1653702" cy="15768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CuadroTexto 8"/>
          <p:cNvSpPr txBox="1"/>
          <p:nvPr/>
        </p:nvSpPr>
        <p:spPr>
          <a:xfrm>
            <a:off x="5413039" y="3911075"/>
            <a:ext cx="1268641" cy="523220"/>
          </a:xfrm>
          <a:prstGeom prst="rect">
            <a:avLst/>
          </a:prstGeom>
          <a:noFill/>
        </p:spPr>
        <p:txBody>
          <a:bodyPr wrap="square" rtlCol="0">
            <a:spAutoFit/>
          </a:bodyPr>
          <a:lstStyle/>
          <a:p>
            <a:r>
              <a:rPr lang="en-IE" sz="2800" spc="300" dirty="0"/>
              <a:t>GOD</a:t>
            </a:r>
          </a:p>
        </p:txBody>
      </p:sp>
      <p:cxnSp>
        <p:nvCxnSpPr>
          <p:cNvPr id="13" name="Conector recto de flecha 12"/>
          <p:cNvCxnSpPr/>
          <p:nvPr/>
        </p:nvCxnSpPr>
        <p:spPr>
          <a:xfrm flipV="1">
            <a:off x="2607011" y="4667361"/>
            <a:ext cx="2595650" cy="1413284"/>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6755041" y="4803629"/>
            <a:ext cx="2420566" cy="1312993"/>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H="1">
            <a:off x="5881989" y="1798580"/>
            <a:ext cx="25938" cy="1372637"/>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5564221" y="2272635"/>
            <a:ext cx="1478605" cy="369332"/>
          </a:xfrm>
          <a:prstGeom prst="rect">
            <a:avLst/>
          </a:prstGeom>
          <a:noFill/>
        </p:spPr>
        <p:txBody>
          <a:bodyPr wrap="square" rtlCol="0">
            <a:spAutoFit/>
          </a:bodyPr>
          <a:lstStyle/>
          <a:p>
            <a:r>
              <a:rPr lang="en-IE"/>
              <a:t>IS</a:t>
            </a:r>
          </a:p>
        </p:txBody>
      </p:sp>
      <p:sp>
        <p:nvSpPr>
          <p:cNvPr id="26" name="CuadroTexto 25"/>
          <p:cNvSpPr txBox="1"/>
          <p:nvPr/>
        </p:nvSpPr>
        <p:spPr>
          <a:xfrm rot="19746355">
            <a:off x="3508121" y="4661995"/>
            <a:ext cx="1673157" cy="400110"/>
          </a:xfrm>
          <a:prstGeom prst="rect">
            <a:avLst/>
          </a:prstGeom>
          <a:noFill/>
        </p:spPr>
        <p:txBody>
          <a:bodyPr wrap="square" rtlCol="0">
            <a:spAutoFit/>
          </a:bodyPr>
          <a:lstStyle/>
          <a:p>
            <a:r>
              <a:rPr lang="en-IE" sz="2000" dirty="0"/>
              <a:t>IS</a:t>
            </a:r>
          </a:p>
        </p:txBody>
      </p:sp>
      <p:sp>
        <p:nvSpPr>
          <p:cNvPr id="27" name="CuadroTexto 26"/>
          <p:cNvSpPr txBox="1"/>
          <p:nvPr/>
        </p:nvSpPr>
        <p:spPr>
          <a:xfrm rot="1738028">
            <a:off x="7589708" y="5290240"/>
            <a:ext cx="1673157" cy="400110"/>
          </a:xfrm>
          <a:prstGeom prst="rect">
            <a:avLst/>
          </a:prstGeom>
          <a:noFill/>
        </p:spPr>
        <p:txBody>
          <a:bodyPr wrap="square" rtlCol="0">
            <a:spAutoFit/>
          </a:bodyPr>
          <a:lstStyle/>
          <a:p>
            <a:r>
              <a:rPr lang="en-IE" sz="2000" dirty="0"/>
              <a:t>IS</a:t>
            </a:r>
          </a:p>
        </p:txBody>
      </p:sp>
      <p:cxnSp>
        <p:nvCxnSpPr>
          <p:cNvPr id="28" name="Conector recto de flecha 27"/>
          <p:cNvCxnSpPr/>
          <p:nvPr/>
        </p:nvCxnSpPr>
        <p:spPr>
          <a:xfrm flipV="1">
            <a:off x="2444038" y="1772099"/>
            <a:ext cx="2969001" cy="3931306"/>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flipH="1" flipV="1">
            <a:off x="6357736" y="1698193"/>
            <a:ext cx="3176525" cy="417272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flipH="1">
            <a:off x="2686499" y="6320372"/>
            <a:ext cx="6568597" cy="37169"/>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CuadroTexto 40"/>
          <p:cNvSpPr txBox="1"/>
          <p:nvPr/>
        </p:nvSpPr>
        <p:spPr>
          <a:xfrm rot="3223330">
            <a:off x="7283097" y="3726345"/>
            <a:ext cx="2144150" cy="461665"/>
          </a:xfrm>
          <a:prstGeom prst="rect">
            <a:avLst/>
          </a:prstGeom>
          <a:noFill/>
        </p:spPr>
        <p:txBody>
          <a:bodyPr wrap="square" rtlCol="0">
            <a:spAutoFit/>
          </a:bodyPr>
          <a:lstStyle/>
          <a:p>
            <a:r>
              <a:rPr lang="en-IE" sz="2400" spc="300" dirty="0"/>
              <a:t>IS NOT</a:t>
            </a:r>
          </a:p>
        </p:txBody>
      </p:sp>
      <p:sp>
        <p:nvSpPr>
          <p:cNvPr id="45" name="CuadroTexto 44"/>
          <p:cNvSpPr txBox="1"/>
          <p:nvPr/>
        </p:nvSpPr>
        <p:spPr>
          <a:xfrm rot="18379972">
            <a:off x="2899859" y="3153434"/>
            <a:ext cx="2144150" cy="461665"/>
          </a:xfrm>
          <a:prstGeom prst="rect">
            <a:avLst/>
          </a:prstGeom>
          <a:noFill/>
        </p:spPr>
        <p:txBody>
          <a:bodyPr wrap="square" rtlCol="0">
            <a:spAutoFit/>
          </a:bodyPr>
          <a:lstStyle/>
          <a:p>
            <a:r>
              <a:rPr lang="en-IE" sz="2400" spc="300" dirty="0"/>
              <a:t>IS NOT</a:t>
            </a:r>
          </a:p>
        </p:txBody>
      </p:sp>
      <p:sp>
        <p:nvSpPr>
          <p:cNvPr id="46" name="CuadroTexto 45"/>
          <p:cNvSpPr txBox="1"/>
          <p:nvPr/>
        </p:nvSpPr>
        <p:spPr>
          <a:xfrm>
            <a:off x="4975284" y="6334404"/>
            <a:ext cx="2144150" cy="461665"/>
          </a:xfrm>
          <a:prstGeom prst="rect">
            <a:avLst/>
          </a:prstGeom>
          <a:noFill/>
        </p:spPr>
        <p:txBody>
          <a:bodyPr wrap="square" rtlCol="0">
            <a:spAutoFit/>
          </a:bodyPr>
          <a:lstStyle/>
          <a:p>
            <a:r>
              <a:rPr lang="en-IE" sz="2400" spc="300" dirty="0"/>
              <a:t>IS NOT</a:t>
            </a:r>
          </a:p>
        </p:txBody>
      </p:sp>
      <p:sp>
        <p:nvSpPr>
          <p:cNvPr id="47" name="CuadroTexto 46"/>
          <p:cNvSpPr txBox="1"/>
          <p:nvPr/>
        </p:nvSpPr>
        <p:spPr>
          <a:xfrm>
            <a:off x="8826877" y="1573374"/>
            <a:ext cx="2989559" cy="2185214"/>
          </a:xfrm>
          <a:prstGeom prst="rect">
            <a:avLst/>
          </a:prstGeom>
          <a:noFill/>
        </p:spPr>
        <p:txBody>
          <a:bodyPr wrap="square" rtlCol="0">
            <a:spAutoFit/>
          </a:bodyPr>
          <a:lstStyle/>
          <a:p>
            <a:r>
              <a:rPr lang="en-IE" sz="2400" dirty="0">
                <a:solidFill>
                  <a:schemeClr val="bg1"/>
                </a:solidFill>
              </a:rPr>
              <a:t>God is FATHER, SON, and HOLY SPIRIT</a:t>
            </a:r>
          </a:p>
          <a:p>
            <a:r>
              <a:rPr lang="en-IE" sz="2400" dirty="0">
                <a:solidFill>
                  <a:schemeClr val="bg1"/>
                </a:solidFill>
              </a:rPr>
              <a:t>1 GOD, 3 PERSONS</a:t>
            </a:r>
          </a:p>
          <a:p>
            <a:endParaRPr lang="en-IE" sz="2000" dirty="0">
              <a:solidFill>
                <a:schemeClr val="bg1"/>
              </a:solidFill>
            </a:endParaRPr>
          </a:p>
          <a:p>
            <a:endParaRPr lang="en-IE" sz="2000" dirty="0">
              <a:solidFill>
                <a:schemeClr val="bg1"/>
              </a:solidFill>
            </a:endParaRPr>
          </a:p>
        </p:txBody>
      </p:sp>
      <p:sp>
        <p:nvSpPr>
          <p:cNvPr id="49" name="Rectángulo 48"/>
          <p:cNvSpPr/>
          <p:nvPr/>
        </p:nvSpPr>
        <p:spPr>
          <a:xfrm rot="20295264">
            <a:off x="9268264" y="3799170"/>
            <a:ext cx="2554482"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Trinity</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17819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dondear rectángulo de esquina diagonal 9"/>
          <p:cNvSpPr/>
          <p:nvPr/>
        </p:nvSpPr>
        <p:spPr>
          <a:xfrm>
            <a:off x="8549191" y="3743971"/>
            <a:ext cx="3601806" cy="3114029"/>
          </a:xfrm>
          <a:prstGeom prst="round2DiagRect">
            <a:avLst/>
          </a:prstGeom>
          <a:solidFill>
            <a:srgbClr val="9342D2">
              <a:alpha val="3215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0" y="-69523"/>
            <a:ext cx="5559535" cy="923330"/>
          </a:xfrm>
          <a:prstGeom prst="rect">
            <a:avLst/>
          </a:prstGeom>
          <a:noFill/>
        </p:spPr>
        <p:txBody>
          <a:bodyPr wrap="none" lIns="91440" tIns="45720" rIns="91440" bIns="45720">
            <a:spAutoFit/>
          </a:bodyPr>
          <a:lstStyle/>
          <a:p>
            <a:pPr algn="ctr"/>
            <a:r>
              <a:rPr lang="es-E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Still</a:t>
            </a: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s-E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confused</a:t>
            </a: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23" y="1815847"/>
            <a:ext cx="4005851" cy="2256817"/>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562" y="2124528"/>
            <a:ext cx="4143627" cy="506216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565" y="142016"/>
            <a:ext cx="3433118" cy="3535039"/>
          </a:xfrm>
          <a:prstGeom prst="rect">
            <a:avLst/>
          </a:prstGeom>
        </p:spPr>
      </p:pic>
      <p:sp>
        <p:nvSpPr>
          <p:cNvPr id="6" name="Bisel 5"/>
          <p:cNvSpPr/>
          <p:nvPr/>
        </p:nvSpPr>
        <p:spPr>
          <a:xfrm>
            <a:off x="190023" y="4280170"/>
            <a:ext cx="3837163" cy="2354094"/>
          </a:xfrm>
          <a:prstGeom prst="bevel">
            <a:avLst>
              <a:gd name="adj" fmla="val 7541"/>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p:cNvSpPr txBox="1"/>
          <p:nvPr/>
        </p:nvSpPr>
        <p:spPr>
          <a:xfrm>
            <a:off x="440924" y="4395388"/>
            <a:ext cx="3335360" cy="2123658"/>
          </a:xfrm>
          <a:prstGeom prst="rect">
            <a:avLst/>
          </a:prstGeom>
          <a:noFill/>
        </p:spPr>
        <p:txBody>
          <a:bodyPr wrap="square" rtlCol="0">
            <a:spAutoFit/>
          </a:bodyPr>
          <a:lstStyle/>
          <a:p>
            <a:r>
              <a:rPr lang="en-US" sz="2200" dirty="0"/>
              <a:t>What do you see? Three matchsticks with just one flame. The Holy Trinity is something similar: 3 Persons, One God.</a:t>
            </a:r>
          </a:p>
        </p:txBody>
      </p:sp>
      <p:sp>
        <p:nvSpPr>
          <p:cNvPr id="8" name="Triángulo 7"/>
          <p:cNvSpPr/>
          <p:nvPr/>
        </p:nvSpPr>
        <p:spPr>
          <a:xfrm>
            <a:off x="8508189" y="3677055"/>
            <a:ext cx="3683811" cy="3180945"/>
          </a:xfrm>
          <a:prstGeom prst="triangle">
            <a:avLst>
              <a:gd name="adj" fmla="val 47299"/>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p:cNvSpPr txBox="1"/>
          <p:nvPr/>
        </p:nvSpPr>
        <p:spPr>
          <a:xfrm>
            <a:off x="9031962" y="4931791"/>
            <a:ext cx="2636264" cy="2215991"/>
          </a:xfrm>
          <a:prstGeom prst="rect">
            <a:avLst/>
          </a:prstGeom>
          <a:noFill/>
        </p:spPr>
        <p:txBody>
          <a:bodyPr wrap="square" rtlCol="0">
            <a:spAutoFit/>
          </a:bodyPr>
          <a:lstStyle/>
          <a:p>
            <a:pPr algn="ctr"/>
            <a:r>
              <a:rPr lang="en-US" sz="2400" dirty="0">
                <a:solidFill>
                  <a:schemeClr val="bg1"/>
                </a:solidFill>
              </a:rPr>
              <a:t>How many shamrocks do you see? Just one right? And how many leaves? 3! </a:t>
            </a:r>
          </a:p>
          <a:p>
            <a:endParaRPr lang="en-US" dirty="0"/>
          </a:p>
        </p:txBody>
      </p:sp>
      <p:sp>
        <p:nvSpPr>
          <p:cNvPr id="11" name="Rectángulo 10"/>
          <p:cNvSpPr/>
          <p:nvPr/>
        </p:nvSpPr>
        <p:spPr>
          <a:xfrm rot="21154551">
            <a:off x="440924" y="777299"/>
            <a:ext cx="9472017"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 </a:t>
            </a:r>
            <a:r>
              <a:rPr lang="es-E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God</a:t>
            </a: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3 </a:t>
            </a:r>
            <a:r>
              <a:rPr lang="es-E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Persons</a:t>
            </a: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TRINITY!</a:t>
            </a:r>
          </a:p>
        </p:txBody>
      </p:sp>
    </p:spTree>
    <p:extLst>
      <p:ext uri="{BB962C8B-B14F-4D97-AF65-F5344CB8AC3E}">
        <p14:creationId xmlns:p14="http://schemas.microsoft.com/office/powerpoint/2010/main" val="197642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Flowchart: Punched Tape 1"/>
          <p:cNvSpPr/>
          <p:nvPr/>
        </p:nvSpPr>
        <p:spPr>
          <a:xfrm>
            <a:off x="264941" y="154745"/>
            <a:ext cx="5840437" cy="2222695"/>
          </a:xfrm>
          <a:prstGeom prst="flowChartPunchedTape">
            <a:avLst/>
          </a:prstGeom>
          <a:solidFill>
            <a:srgbClr val="00B050"/>
          </a:solidFill>
          <a:ln>
            <a:solidFill>
              <a:srgbClr val="7DB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owchart: Punched Tape 4"/>
          <p:cNvSpPr/>
          <p:nvPr/>
        </p:nvSpPr>
        <p:spPr>
          <a:xfrm>
            <a:off x="264941" y="2465737"/>
            <a:ext cx="6110069" cy="2222695"/>
          </a:xfrm>
          <a:prstGeom prst="flowChartPunchedTape">
            <a:avLst/>
          </a:prstGeom>
          <a:solidFill>
            <a:srgbClr val="00B050"/>
          </a:solidFill>
          <a:ln>
            <a:solidFill>
              <a:srgbClr val="7DB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owchart: Punched Tape 5"/>
          <p:cNvSpPr/>
          <p:nvPr/>
        </p:nvSpPr>
        <p:spPr>
          <a:xfrm>
            <a:off x="5029199" y="4233311"/>
            <a:ext cx="6238807" cy="2541561"/>
          </a:xfrm>
          <a:prstGeom prst="flowChartPunchedTape">
            <a:avLst/>
          </a:prstGeom>
          <a:solidFill>
            <a:srgbClr val="00B050"/>
          </a:solidFill>
          <a:ln>
            <a:solidFill>
              <a:srgbClr val="7DB3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extBox 6"/>
          <p:cNvSpPr txBox="1"/>
          <p:nvPr/>
        </p:nvSpPr>
        <p:spPr>
          <a:xfrm>
            <a:off x="407963" y="633046"/>
            <a:ext cx="5894363" cy="1323439"/>
          </a:xfrm>
          <a:prstGeom prst="rect">
            <a:avLst/>
          </a:prstGeom>
          <a:noFill/>
        </p:spPr>
        <p:txBody>
          <a:bodyPr wrap="square" rtlCol="0">
            <a:spAutoFit/>
          </a:bodyPr>
          <a:lstStyle/>
          <a:p>
            <a:r>
              <a:rPr lang="es-ES" sz="4000" dirty="0">
                <a:solidFill>
                  <a:schemeClr val="bg1"/>
                </a:solidFill>
              </a:rPr>
              <a:t>God the Father – </a:t>
            </a:r>
          </a:p>
          <a:p>
            <a:r>
              <a:rPr lang="es-ES" sz="4000" dirty="0">
                <a:solidFill>
                  <a:schemeClr val="bg1"/>
                </a:solidFill>
              </a:rPr>
              <a:t>the </a:t>
            </a:r>
            <a:r>
              <a:rPr lang="en-IE" sz="4000" dirty="0">
                <a:solidFill>
                  <a:schemeClr val="bg1"/>
                </a:solidFill>
              </a:rPr>
              <a:t>Creator</a:t>
            </a:r>
          </a:p>
        </p:txBody>
      </p:sp>
      <p:sp>
        <p:nvSpPr>
          <p:cNvPr id="8" name="TextBox 7"/>
          <p:cNvSpPr txBox="1"/>
          <p:nvPr/>
        </p:nvSpPr>
        <p:spPr>
          <a:xfrm>
            <a:off x="461090" y="2944662"/>
            <a:ext cx="5978769" cy="1569660"/>
          </a:xfrm>
          <a:prstGeom prst="rect">
            <a:avLst/>
          </a:prstGeom>
          <a:noFill/>
        </p:spPr>
        <p:txBody>
          <a:bodyPr wrap="square" rtlCol="0">
            <a:spAutoFit/>
          </a:bodyPr>
          <a:lstStyle/>
          <a:p>
            <a:r>
              <a:rPr lang="es-ES" sz="3200" dirty="0">
                <a:solidFill>
                  <a:schemeClr val="bg1"/>
                </a:solidFill>
              </a:rPr>
              <a:t>God the Son-  </a:t>
            </a:r>
          </a:p>
          <a:p>
            <a:r>
              <a:rPr lang="es-ES" sz="3200" dirty="0">
                <a:solidFill>
                  <a:schemeClr val="bg1"/>
                </a:solidFill>
              </a:rPr>
              <a:t>the </a:t>
            </a:r>
            <a:r>
              <a:rPr lang="en-IE" sz="3200" dirty="0">
                <a:solidFill>
                  <a:schemeClr val="bg1"/>
                </a:solidFill>
              </a:rPr>
              <a:t>One</a:t>
            </a:r>
            <a:r>
              <a:rPr lang="es-ES" sz="3200" dirty="0">
                <a:solidFill>
                  <a:schemeClr val="bg1"/>
                </a:solidFill>
              </a:rPr>
              <a:t> </a:t>
            </a:r>
            <a:r>
              <a:rPr lang="en-IE" sz="3200" dirty="0">
                <a:solidFill>
                  <a:schemeClr val="bg1"/>
                </a:solidFill>
              </a:rPr>
              <a:t>who</a:t>
            </a:r>
            <a:r>
              <a:rPr lang="es-ES" sz="3200" dirty="0">
                <a:solidFill>
                  <a:schemeClr val="bg1"/>
                </a:solidFill>
              </a:rPr>
              <a:t> made Him known ( our Saviour)</a:t>
            </a:r>
          </a:p>
        </p:txBody>
      </p:sp>
      <p:sp>
        <p:nvSpPr>
          <p:cNvPr id="9" name="TextBox 8"/>
          <p:cNvSpPr txBox="1"/>
          <p:nvPr/>
        </p:nvSpPr>
        <p:spPr>
          <a:xfrm>
            <a:off x="5216237" y="4768948"/>
            <a:ext cx="6114116" cy="1815882"/>
          </a:xfrm>
          <a:prstGeom prst="rect">
            <a:avLst/>
          </a:prstGeom>
          <a:noFill/>
        </p:spPr>
        <p:txBody>
          <a:bodyPr wrap="square" rtlCol="0">
            <a:spAutoFit/>
          </a:bodyPr>
          <a:lstStyle/>
          <a:p>
            <a:r>
              <a:rPr lang="es-ES" sz="2800" dirty="0">
                <a:solidFill>
                  <a:schemeClr val="bg1"/>
                </a:solidFill>
              </a:rPr>
              <a:t>God the Spirit- </a:t>
            </a:r>
          </a:p>
          <a:p>
            <a:r>
              <a:rPr lang="es-ES" sz="2800" dirty="0">
                <a:solidFill>
                  <a:schemeClr val="bg1"/>
                </a:solidFill>
              </a:rPr>
              <a:t>who teachs us to live now as the people of God (through his many gifts)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709" y="105782"/>
            <a:ext cx="5553495" cy="3701405"/>
          </a:xfrm>
          <a:prstGeom prst="rect">
            <a:avLst/>
          </a:prstGeom>
        </p:spPr>
      </p:pic>
    </p:spTree>
    <p:extLst>
      <p:ext uri="{BB962C8B-B14F-4D97-AF65-F5344CB8AC3E}">
        <p14:creationId xmlns:p14="http://schemas.microsoft.com/office/powerpoint/2010/main" val="85346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934" y="-23032"/>
            <a:ext cx="17851530" cy="7229870"/>
          </a:xfrm>
          <a:prstGeom prst="rect">
            <a:avLst/>
          </a:prstGeom>
        </p:spPr>
      </p:pic>
      <p:sp>
        <p:nvSpPr>
          <p:cNvPr id="11" name="Rectángulo redondeado 10"/>
          <p:cNvSpPr/>
          <p:nvPr/>
        </p:nvSpPr>
        <p:spPr>
          <a:xfrm>
            <a:off x="249030" y="206551"/>
            <a:ext cx="4670493" cy="273312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ecortar rectángulo de esquina sencilla 1"/>
          <p:cNvSpPr/>
          <p:nvPr/>
        </p:nvSpPr>
        <p:spPr>
          <a:xfrm>
            <a:off x="7073707" y="456762"/>
            <a:ext cx="4691383" cy="4257049"/>
          </a:xfrm>
          <a:prstGeom prst="snip1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CuadroTexto 2"/>
          <p:cNvSpPr txBox="1"/>
          <p:nvPr/>
        </p:nvSpPr>
        <p:spPr>
          <a:xfrm rot="20865446">
            <a:off x="694389" y="294386"/>
            <a:ext cx="4182894" cy="2954655"/>
          </a:xfrm>
          <a:prstGeom prst="rect">
            <a:avLst/>
          </a:prstGeom>
          <a:noFill/>
        </p:spPr>
        <p:txBody>
          <a:bodyPr wrap="square" rtlCol="0">
            <a:spAutoFit/>
          </a:bodyPr>
          <a:lstStyle/>
          <a:p>
            <a:r>
              <a:rPr lang="en-US" sz="2400" dirty="0"/>
              <a:t>You see, when you were baptised, you already received the Holy Spirit;</a:t>
            </a:r>
          </a:p>
          <a:p>
            <a:r>
              <a:rPr lang="en-US" sz="2400" dirty="0"/>
              <a:t>you were made a CHILD of God and given the virtues of:</a:t>
            </a:r>
          </a:p>
          <a:p>
            <a:endParaRPr lang="en-US" sz="2400" dirty="0"/>
          </a:p>
          <a:p>
            <a:endParaRPr lang="en-IE" dirty="0"/>
          </a:p>
        </p:txBody>
      </p:sp>
      <p:sp>
        <p:nvSpPr>
          <p:cNvPr id="4" name="CuadroTexto 3"/>
          <p:cNvSpPr txBox="1"/>
          <p:nvPr/>
        </p:nvSpPr>
        <p:spPr>
          <a:xfrm>
            <a:off x="7319028" y="935294"/>
            <a:ext cx="4446062" cy="3539430"/>
          </a:xfrm>
          <a:prstGeom prst="rect">
            <a:avLst/>
          </a:prstGeom>
          <a:noFill/>
        </p:spPr>
        <p:txBody>
          <a:bodyPr wrap="square" rtlCol="0">
            <a:spAutoFit/>
          </a:bodyPr>
          <a:lstStyle/>
          <a:p>
            <a:r>
              <a:rPr lang="en-US" sz="3200" dirty="0"/>
              <a:t>I hope that through these messages, you will see that the Holy Spirit is REAL, ALIVE,  and can ACT in you in a powerful way to help in your life decisions.</a:t>
            </a:r>
          </a:p>
        </p:txBody>
      </p:sp>
      <p:sp>
        <p:nvSpPr>
          <p:cNvPr id="5" name="Explosión 2 4"/>
          <p:cNvSpPr/>
          <p:nvPr/>
        </p:nvSpPr>
        <p:spPr>
          <a:xfrm>
            <a:off x="836579" y="2840478"/>
            <a:ext cx="2470825" cy="1634246"/>
          </a:xfrm>
          <a:prstGeom prst="irregularSeal2">
            <a:avLst/>
          </a:prstGeom>
          <a:solidFill>
            <a:srgbClr val="00B0F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Explosión 2 5"/>
          <p:cNvSpPr/>
          <p:nvPr/>
        </p:nvSpPr>
        <p:spPr>
          <a:xfrm rot="1368448">
            <a:off x="3738839" y="3398115"/>
            <a:ext cx="2178995" cy="1943616"/>
          </a:xfrm>
          <a:prstGeom prst="irregularSeal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Explosión 2 6"/>
          <p:cNvSpPr/>
          <p:nvPr/>
        </p:nvSpPr>
        <p:spPr>
          <a:xfrm rot="1223493">
            <a:off x="1212677" y="5037482"/>
            <a:ext cx="2743200" cy="1439694"/>
          </a:xfrm>
          <a:prstGeom prst="irregularSeal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CuadroTexto 7"/>
          <p:cNvSpPr txBox="1"/>
          <p:nvPr/>
        </p:nvSpPr>
        <p:spPr>
          <a:xfrm rot="20136096">
            <a:off x="1249805" y="3458669"/>
            <a:ext cx="1644371" cy="461665"/>
          </a:xfrm>
          <a:prstGeom prst="rect">
            <a:avLst/>
          </a:prstGeom>
          <a:noFill/>
        </p:spPr>
        <p:txBody>
          <a:bodyPr wrap="square" rtlCol="0">
            <a:spAutoFit/>
          </a:bodyPr>
          <a:lstStyle/>
          <a:p>
            <a:r>
              <a:rPr lang="en-US" sz="2000" dirty="0"/>
              <a:t>   </a:t>
            </a:r>
            <a:r>
              <a:rPr lang="en-US" sz="2400" dirty="0"/>
              <a:t> FAITH</a:t>
            </a:r>
            <a:endParaRPr lang="en-IE" sz="2400" dirty="0"/>
          </a:p>
        </p:txBody>
      </p:sp>
      <p:sp>
        <p:nvSpPr>
          <p:cNvPr id="9" name="CuadroTexto 8"/>
          <p:cNvSpPr txBox="1"/>
          <p:nvPr/>
        </p:nvSpPr>
        <p:spPr>
          <a:xfrm rot="20265381">
            <a:off x="4186486" y="3988340"/>
            <a:ext cx="1484542" cy="461665"/>
          </a:xfrm>
          <a:prstGeom prst="rect">
            <a:avLst/>
          </a:prstGeom>
          <a:noFill/>
        </p:spPr>
        <p:txBody>
          <a:bodyPr wrap="square" rtlCol="0">
            <a:spAutoFit/>
          </a:bodyPr>
          <a:lstStyle/>
          <a:p>
            <a:r>
              <a:rPr lang="en-US" sz="2400" dirty="0"/>
              <a:t>HOPE</a:t>
            </a:r>
            <a:endParaRPr lang="en-IE" sz="2400" dirty="0"/>
          </a:p>
        </p:txBody>
      </p:sp>
      <p:sp>
        <p:nvSpPr>
          <p:cNvPr id="10" name="CuadroTexto 9"/>
          <p:cNvSpPr txBox="1"/>
          <p:nvPr/>
        </p:nvSpPr>
        <p:spPr>
          <a:xfrm rot="622316">
            <a:off x="1732506" y="5525311"/>
            <a:ext cx="1770741" cy="464037"/>
          </a:xfrm>
          <a:prstGeom prst="rect">
            <a:avLst/>
          </a:prstGeom>
          <a:noFill/>
        </p:spPr>
        <p:txBody>
          <a:bodyPr wrap="square" rtlCol="0">
            <a:spAutoFit/>
          </a:bodyPr>
          <a:lstStyle/>
          <a:p>
            <a:r>
              <a:rPr lang="en-US" sz="2400" dirty="0"/>
              <a:t>CHARITY</a:t>
            </a:r>
            <a:endParaRPr lang="en-IE" sz="2400" dirty="0"/>
          </a:p>
        </p:txBody>
      </p:sp>
    </p:spTree>
    <p:extLst>
      <p:ext uri="{BB962C8B-B14F-4D97-AF65-F5344CB8AC3E}">
        <p14:creationId xmlns:p14="http://schemas.microsoft.com/office/powerpoint/2010/main" val="106462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80741" y="-1530707"/>
            <a:ext cx="10058400" cy="1609344"/>
          </a:xfrm>
        </p:spPr>
        <p:txBody>
          <a:bodyPr/>
          <a:lstStyle/>
          <a:p>
            <a:endParaRPr lang="en-US" dirty="0"/>
          </a:p>
        </p:txBody>
      </p:sp>
      <p:sp>
        <p:nvSpPr>
          <p:cNvPr id="4" name="Acorde 3"/>
          <p:cNvSpPr/>
          <p:nvPr/>
        </p:nvSpPr>
        <p:spPr>
          <a:xfrm>
            <a:off x="0" y="339265"/>
            <a:ext cx="8657617" cy="4308923"/>
          </a:xfrm>
          <a:prstGeom prst="chord">
            <a:avLst>
              <a:gd name="adj1" fmla="val 1422218"/>
              <a:gd name="adj2" fmla="val 1688542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CuadroTexto 4"/>
          <p:cNvSpPr txBox="1"/>
          <p:nvPr/>
        </p:nvSpPr>
        <p:spPr>
          <a:xfrm>
            <a:off x="1498060" y="1253590"/>
            <a:ext cx="4054842" cy="3877985"/>
          </a:xfrm>
          <a:prstGeom prst="rect">
            <a:avLst/>
          </a:prstGeom>
          <a:noFill/>
        </p:spPr>
        <p:txBody>
          <a:bodyPr wrap="square" rtlCol="0">
            <a:spAutoFit/>
          </a:bodyPr>
          <a:lstStyle/>
          <a:p>
            <a:r>
              <a:rPr lang="en-US" sz="3600" dirty="0">
                <a:solidFill>
                  <a:schemeClr val="bg1"/>
                </a:solidFill>
              </a:rPr>
              <a:t>We will be learning from the Bible, which is God´s own Word to us.</a:t>
            </a:r>
          </a:p>
          <a:p>
            <a:endParaRPr lang="en-US" sz="2400" dirty="0"/>
          </a:p>
          <a:p>
            <a:endParaRPr lang="en-US" sz="2400" dirty="0"/>
          </a:p>
          <a:p>
            <a:endParaRPr lang="en-IE"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504" y="4096433"/>
            <a:ext cx="2500203" cy="2500203"/>
          </a:xfrm>
          <a:prstGeom prst="rect">
            <a:avLst/>
          </a:prstGeom>
        </p:spPr>
      </p:pic>
      <p:pic>
        <p:nvPicPr>
          <p:cNvPr id="10" name="Marcador de contenido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7100" y="535799"/>
            <a:ext cx="5054600" cy="2527300"/>
          </a:xfr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0039" y="3423125"/>
            <a:ext cx="3340778" cy="3801938"/>
          </a:xfrm>
          <a:prstGeom prst="rect">
            <a:avLst/>
          </a:prstGeom>
        </p:spPr>
      </p:pic>
    </p:spTree>
    <p:extLst>
      <p:ext uri="{BB962C8B-B14F-4D97-AF65-F5344CB8AC3E}">
        <p14:creationId xmlns:p14="http://schemas.microsoft.com/office/powerpoint/2010/main" val="54412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Rectángulo 7"/>
          <p:cNvSpPr/>
          <p:nvPr/>
        </p:nvSpPr>
        <p:spPr>
          <a:xfrm>
            <a:off x="461966" y="3460418"/>
            <a:ext cx="4085618" cy="32684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ángulo 6"/>
          <p:cNvSpPr/>
          <p:nvPr/>
        </p:nvSpPr>
        <p:spPr>
          <a:xfrm>
            <a:off x="196645" y="2071594"/>
            <a:ext cx="4669276" cy="11673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Marcador de contenido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281" y="0"/>
            <a:ext cx="5903843" cy="6858000"/>
          </a:xfrm>
          <a:prstGeom prst="rect">
            <a:avLst/>
          </a:prstGeom>
        </p:spPr>
      </p:pic>
      <p:sp>
        <p:nvSpPr>
          <p:cNvPr id="3" name="CuadroTexto 2"/>
          <p:cNvSpPr txBox="1"/>
          <p:nvPr/>
        </p:nvSpPr>
        <p:spPr>
          <a:xfrm>
            <a:off x="488474" y="2071594"/>
            <a:ext cx="4377447" cy="954107"/>
          </a:xfrm>
          <a:prstGeom prst="rect">
            <a:avLst/>
          </a:prstGeom>
          <a:noFill/>
        </p:spPr>
        <p:txBody>
          <a:bodyPr wrap="square" rtlCol="0">
            <a:spAutoFit/>
          </a:bodyPr>
          <a:lstStyle/>
          <a:p>
            <a:r>
              <a:rPr lang="en-IE" sz="2800" dirty="0"/>
              <a:t>Can you tell me what this picture represents?</a:t>
            </a:r>
          </a:p>
        </p:txBody>
      </p:sp>
      <p:sp>
        <p:nvSpPr>
          <p:cNvPr id="4" name="CuadroTexto 3"/>
          <p:cNvSpPr txBox="1"/>
          <p:nvPr/>
        </p:nvSpPr>
        <p:spPr>
          <a:xfrm>
            <a:off x="461966" y="3460418"/>
            <a:ext cx="4377446" cy="3046988"/>
          </a:xfrm>
          <a:prstGeom prst="rect">
            <a:avLst/>
          </a:prstGeom>
          <a:noFill/>
        </p:spPr>
        <p:txBody>
          <a:bodyPr wrap="square" rtlCol="0">
            <a:spAutoFit/>
          </a:bodyPr>
          <a:lstStyle/>
          <a:p>
            <a:r>
              <a:rPr lang="en-IE" sz="3200" dirty="0"/>
              <a:t>This is a picture of Pentecost, when the Holy Spirit, the 3</a:t>
            </a:r>
            <a:r>
              <a:rPr lang="en-IE" sz="3200" baseline="30000" dirty="0"/>
              <a:t>rd</a:t>
            </a:r>
            <a:r>
              <a:rPr lang="en-IE" sz="3200" dirty="0"/>
              <a:t> Person of the Trinity, came down upon the Apostles and Mary.</a:t>
            </a:r>
          </a:p>
        </p:txBody>
      </p:sp>
      <p:sp>
        <p:nvSpPr>
          <p:cNvPr id="9" name="Rectángulo 8"/>
          <p:cNvSpPr/>
          <p:nvPr/>
        </p:nvSpPr>
        <p:spPr>
          <a:xfrm>
            <a:off x="0" y="121077"/>
            <a:ext cx="5247973" cy="1569660"/>
          </a:xfrm>
          <a:prstGeom prst="rect">
            <a:avLst/>
          </a:prstGeom>
          <a:noFill/>
        </p:spPr>
        <p:txBody>
          <a:bodyPr wrap="square" lIns="91440" tIns="45720" rIns="91440" bIns="45720">
            <a:spAutoFit/>
          </a:bodyPr>
          <a:lstStyle/>
          <a:p>
            <a:pPr algn="ct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But, before we </a:t>
            </a:r>
          </a:p>
          <a:p>
            <a:pPr algn="ct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begin</a:t>
            </a:r>
            <a:r>
              <a:rPr lang="mr-IN"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06161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90"/>
        </a:solidFill>
        <a:effectLst/>
      </p:bgPr>
    </p:bg>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6" y="-1133740"/>
            <a:ext cx="12334672" cy="8332208"/>
          </a:xfrm>
          <a:prstGeom prst="rect">
            <a:avLst/>
          </a:prstGeom>
        </p:spPr>
      </p:pic>
      <p:sp>
        <p:nvSpPr>
          <p:cNvPr id="5" name="Proceso alternativo 4"/>
          <p:cNvSpPr/>
          <p:nvPr/>
        </p:nvSpPr>
        <p:spPr>
          <a:xfrm>
            <a:off x="992221" y="408562"/>
            <a:ext cx="9221822" cy="1284051"/>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CuadroTexto 1"/>
          <p:cNvSpPr txBox="1"/>
          <p:nvPr/>
        </p:nvSpPr>
        <p:spPr>
          <a:xfrm>
            <a:off x="1342417" y="564204"/>
            <a:ext cx="8871626" cy="830997"/>
          </a:xfrm>
          <a:prstGeom prst="rect">
            <a:avLst/>
          </a:prstGeom>
          <a:noFill/>
        </p:spPr>
        <p:txBody>
          <a:bodyPr wrap="square" rtlCol="0">
            <a:spAutoFit/>
          </a:bodyPr>
          <a:lstStyle/>
          <a:p>
            <a:r>
              <a:rPr lang="en-IE" sz="2400" dirty="0"/>
              <a:t>After Jesus died and rose on the 3</a:t>
            </a:r>
            <a:r>
              <a:rPr lang="en-IE" sz="2400" baseline="30000" dirty="0"/>
              <a:t>rd</a:t>
            </a:r>
            <a:r>
              <a:rPr lang="en-IE" sz="2400" dirty="0"/>
              <a:t> day, the Apostles were very scared that they might be killed also.</a:t>
            </a:r>
          </a:p>
        </p:txBody>
      </p:sp>
      <p:sp>
        <p:nvSpPr>
          <p:cNvPr id="3" name="CuadroTexto 2"/>
          <p:cNvSpPr txBox="1"/>
          <p:nvPr/>
        </p:nvSpPr>
        <p:spPr>
          <a:xfrm>
            <a:off x="719846" y="2101173"/>
            <a:ext cx="4883285" cy="3046988"/>
          </a:xfrm>
          <a:prstGeom prst="rect">
            <a:avLst/>
          </a:prstGeom>
          <a:noFill/>
        </p:spPr>
        <p:txBody>
          <a:bodyPr wrap="square" rtlCol="0">
            <a:spAutoFit/>
          </a:bodyPr>
          <a:lstStyle/>
          <a:p>
            <a:r>
              <a:rPr lang="en-IE" sz="3200" dirty="0">
                <a:solidFill>
                  <a:schemeClr val="bg1"/>
                </a:solidFill>
              </a:rPr>
              <a:t>The Holy Spirit came down upon the Apostles and on Mary to give them the strength and courage to speak boldly about their faith.</a:t>
            </a:r>
          </a:p>
        </p:txBody>
      </p:sp>
      <p:sp>
        <p:nvSpPr>
          <p:cNvPr id="4" name="CuadroTexto 3"/>
          <p:cNvSpPr txBox="1"/>
          <p:nvPr/>
        </p:nvSpPr>
        <p:spPr>
          <a:xfrm>
            <a:off x="7782128" y="2579900"/>
            <a:ext cx="3482502" cy="2677656"/>
          </a:xfrm>
          <a:prstGeom prst="rect">
            <a:avLst/>
          </a:prstGeom>
          <a:noFill/>
        </p:spPr>
        <p:txBody>
          <a:bodyPr wrap="square" rtlCol="0">
            <a:spAutoFit/>
          </a:bodyPr>
          <a:lstStyle/>
          <a:p>
            <a:r>
              <a:rPr lang="en-IE" sz="2400" dirty="0">
                <a:solidFill>
                  <a:schemeClr val="bg1"/>
                </a:solidFill>
              </a:rPr>
              <a:t>They became witnesses of Jesus Christ, telling others what they had seen: that Jesus who was crucified and died had risen as he promised.</a:t>
            </a:r>
          </a:p>
        </p:txBody>
      </p:sp>
      <p:sp>
        <p:nvSpPr>
          <p:cNvPr id="6" name="Marco 5"/>
          <p:cNvSpPr/>
          <p:nvPr/>
        </p:nvSpPr>
        <p:spPr>
          <a:xfrm>
            <a:off x="175097" y="1848255"/>
            <a:ext cx="5817141" cy="3832698"/>
          </a:xfrm>
          <a:prstGeom prst="frame">
            <a:avLst>
              <a:gd name="adj1" fmla="val 61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Marco 6"/>
          <p:cNvSpPr/>
          <p:nvPr/>
        </p:nvSpPr>
        <p:spPr>
          <a:xfrm>
            <a:off x="7276289" y="2241502"/>
            <a:ext cx="4494179" cy="3470704"/>
          </a:xfrm>
          <a:prstGeom prst="frame">
            <a:avLst>
              <a:gd name="adj1" fmla="val 7455"/>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cxnSp>
        <p:nvCxnSpPr>
          <p:cNvPr id="9" name="Conector angular 8"/>
          <p:cNvCxnSpPr/>
          <p:nvPr/>
        </p:nvCxnSpPr>
        <p:spPr>
          <a:xfrm>
            <a:off x="6050604" y="3826271"/>
            <a:ext cx="1167319" cy="301166"/>
          </a:xfrm>
          <a:prstGeom prst="bentConnector3">
            <a:avLst>
              <a:gd name="adj1" fmla="val 33333"/>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050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Letras en madera</Template>
  <TotalTime>503</TotalTime>
  <Words>1033</Words>
  <Application>Microsoft Office PowerPoint</Application>
  <PresentationFormat>Widescreen</PresentationFormat>
  <Paragraphs>105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Rockwell</vt:lpstr>
      <vt:lpstr>Rockwell Condensed</vt:lpstr>
      <vt:lpstr>Rockwell Extra Bold</vt:lpstr>
      <vt:lpstr>Wingdings</vt:lpstr>
      <vt:lpstr>Tipo de madera</vt:lpstr>
      <vt:lpstr>Confirmation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says: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Confirmation 2020</dc:title>
  <dc:creator>Usuario de Microsoft Office</dc:creator>
  <cp:lastModifiedBy>Sheena Darcy</cp:lastModifiedBy>
  <cp:revision>70</cp:revision>
  <dcterms:created xsi:type="dcterms:W3CDTF">2019-11-11T17:49:14Z</dcterms:created>
  <dcterms:modified xsi:type="dcterms:W3CDTF">2020-01-24T09:26:55Z</dcterms:modified>
</cp:coreProperties>
</file>