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9" r:id="rId2"/>
    <p:sldId id="256" r:id="rId3"/>
    <p:sldId id="258"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8" r:id="rId18"/>
    <p:sldId id="274" r:id="rId19"/>
    <p:sldId id="275" r:id="rId20"/>
    <p:sldId id="276" r:id="rId21"/>
    <p:sldId id="277" r:id="rId22"/>
    <p:sldId id="280" r:id="rId23"/>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580"/>
  </p:normalViewPr>
  <p:slideViewPr>
    <p:cSldViewPr snapToGrid="0" snapToObjects="1">
      <p:cViewPr varScale="1">
        <p:scale>
          <a:sx n="108" d="100"/>
          <a:sy n="108"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Clic para editar título</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p:cNvSpPr>
            <a:spLocks noGrp="1"/>
          </p:cNvSpPr>
          <p:nvPr>
            <p:ph type="dt" sz="half" idx="10"/>
          </p:nvPr>
        </p:nvSpPr>
        <p:spPr/>
        <p:txBody>
          <a:bodyPr/>
          <a:lstStyle/>
          <a:p>
            <a:fld id="{783CCD6C-60DD-9846-82A2-8777988A3488}" type="datetimeFigureOut">
              <a:rPr lang="en-US" smtClean="0"/>
              <a:t>3/22/2019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3599DA-B5E3-0D4A-B119-C09953C1CC1B}" type="slidenum">
              <a:rPr lang="en-US" smtClean="0"/>
              <a:t>‹#›</a:t>
            </a:fld>
            <a:endParaRPr lang="en-US"/>
          </a:p>
        </p:txBody>
      </p:sp>
    </p:spTree>
    <p:extLst>
      <p:ext uri="{BB962C8B-B14F-4D97-AF65-F5344CB8AC3E}">
        <p14:creationId xmlns:p14="http://schemas.microsoft.com/office/powerpoint/2010/main" val="1752532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783CCD6C-60DD-9846-82A2-8777988A3488}" type="datetimeFigureOut">
              <a:rPr lang="en-US" smtClean="0"/>
              <a:t>3/22/2019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3599DA-B5E3-0D4A-B119-C09953C1CC1B}" type="slidenum">
              <a:rPr lang="en-US" smtClean="0"/>
              <a:t>‹#›</a:t>
            </a:fld>
            <a:endParaRPr lang="en-US"/>
          </a:p>
        </p:txBody>
      </p:sp>
    </p:spTree>
    <p:extLst>
      <p:ext uri="{BB962C8B-B14F-4D97-AF65-F5344CB8AC3E}">
        <p14:creationId xmlns:p14="http://schemas.microsoft.com/office/powerpoint/2010/main" val="194434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Clic para editar título</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783CCD6C-60DD-9846-82A2-8777988A3488}" type="datetimeFigureOut">
              <a:rPr lang="en-US" smtClean="0"/>
              <a:t>3/22/2019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3599DA-B5E3-0D4A-B119-C09953C1CC1B}" type="slidenum">
              <a:rPr lang="en-US" smtClean="0"/>
              <a:t>‹#›</a:t>
            </a:fld>
            <a:endParaRPr lang="en-US"/>
          </a:p>
        </p:txBody>
      </p:sp>
    </p:spTree>
    <p:extLst>
      <p:ext uri="{BB962C8B-B14F-4D97-AF65-F5344CB8AC3E}">
        <p14:creationId xmlns:p14="http://schemas.microsoft.com/office/powerpoint/2010/main" val="392935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n-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783CCD6C-60DD-9846-82A2-8777988A3488}" type="datetimeFigureOut">
              <a:rPr lang="en-US" smtClean="0"/>
              <a:t>3/22/2019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3599DA-B5E3-0D4A-B119-C09953C1CC1B}" type="slidenum">
              <a:rPr lang="en-US" smtClean="0"/>
              <a:t>‹#›</a:t>
            </a:fld>
            <a:endParaRPr lang="en-US"/>
          </a:p>
        </p:txBody>
      </p:sp>
    </p:spTree>
    <p:extLst>
      <p:ext uri="{BB962C8B-B14F-4D97-AF65-F5344CB8AC3E}">
        <p14:creationId xmlns:p14="http://schemas.microsoft.com/office/powerpoint/2010/main" val="208097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Clic para editar título</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783CCD6C-60DD-9846-82A2-8777988A3488}" type="datetimeFigureOut">
              <a:rPr lang="en-US" smtClean="0"/>
              <a:t>3/22/2019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3599DA-B5E3-0D4A-B119-C09953C1CC1B}" type="slidenum">
              <a:rPr lang="en-US" smtClean="0"/>
              <a:t>‹#›</a:t>
            </a:fld>
            <a:endParaRPr lang="en-US"/>
          </a:p>
        </p:txBody>
      </p:sp>
    </p:spTree>
    <p:extLst>
      <p:ext uri="{BB962C8B-B14F-4D97-AF65-F5344CB8AC3E}">
        <p14:creationId xmlns:p14="http://schemas.microsoft.com/office/powerpoint/2010/main" val="96300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783CCD6C-60DD-9846-82A2-8777988A3488}" type="datetimeFigureOut">
              <a:rPr lang="en-US" smtClean="0"/>
              <a:t>3/22/2019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33599DA-B5E3-0D4A-B119-C09953C1CC1B}" type="slidenum">
              <a:rPr lang="en-US" smtClean="0"/>
              <a:t>‹#›</a:t>
            </a:fld>
            <a:endParaRPr lang="en-US"/>
          </a:p>
        </p:txBody>
      </p:sp>
    </p:spTree>
    <p:extLst>
      <p:ext uri="{BB962C8B-B14F-4D97-AF65-F5344CB8AC3E}">
        <p14:creationId xmlns:p14="http://schemas.microsoft.com/office/powerpoint/2010/main" val="1805515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Clic para editar título</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783CCD6C-60DD-9846-82A2-8777988A3488}" type="datetimeFigureOut">
              <a:rPr lang="en-US" smtClean="0"/>
              <a:t>3/22/2019</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033599DA-B5E3-0D4A-B119-C09953C1CC1B}" type="slidenum">
              <a:rPr lang="en-US" smtClean="0"/>
              <a:t>‹#›</a:t>
            </a:fld>
            <a:endParaRPr lang="en-US"/>
          </a:p>
        </p:txBody>
      </p:sp>
    </p:spTree>
    <p:extLst>
      <p:ext uri="{BB962C8B-B14F-4D97-AF65-F5344CB8AC3E}">
        <p14:creationId xmlns:p14="http://schemas.microsoft.com/office/powerpoint/2010/main" val="1349866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n-US"/>
          </a:p>
        </p:txBody>
      </p:sp>
      <p:sp>
        <p:nvSpPr>
          <p:cNvPr id="3" name="Marcador de fecha 2"/>
          <p:cNvSpPr>
            <a:spLocks noGrp="1"/>
          </p:cNvSpPr>
          <p:nvPr>
            <p:ph type="dt" sz="half" idx="10"/>
          </p:nvPr>
        </p:nvSpPr>
        <p:spPr/>
        <p:txBody>
          <a:bodyPr/>
          <a:lstStyle/>
          <a:p>
            <a:fld id="{783CCD6C-60DD-9846-82A2-8777988A3488}" type="datetimeFigureOut">
              <a:rPr lang="en-US" smtClean="0"/>
              <a:t>3/22/2019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033599DA-B5E3-0D4A-B119-C09953C1CC1B}" type="slidenum">
              <a:rPr lang="en-US" smtClean="0"/>
              <a:t>‹#›</a:t>
            </a:fld>
            <a:endParaRPr lang="en-US"/>
          </a:p>
        </p:txBody>
      </p:sp>
    </p:spTree>
    <p:extLst>
      <p:ext uri="{BB962C8B-B14F-4D97-AF65-F5344CB8AC3E}">
        <p14:creationId xmlns:p14="http://schemas.microsoft.com/office/powerpoint/2010/main" val="1184312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83CCD6C-60DD-9846-82A2-8777988A3488}" type="datetimeFigureOut">
              <a:rPr lang="en-US" smtClean="0"/>
              <a:t>3/22/2019</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033599DA-B5E3-0D4A-B119-C09953C1CC1B}" type="slidenum">
              <a:rPr lang="en-US" smtClean="0"/>
              <a:t>‹#›</a:t>
            </a:fld>
            <a:endParaRPr lang="en-US"/>
          </a:p>
        </p:txBody>
      </p:sp>
    </p:spTree>
    <p:extLst>
      <p:ext uri="{BB962C8B-B14F-4D97-AF65-F5344CB8AC3E}">
        <p14:creationId xmlns:p14="http://schemas.microsoft.com/office/powerpoint/2010/main" val="1863965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Clic para editar título</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83CCD6C-60DD-9846-82A2-8777988A3488}" type="datetimeFigureOut">
              <a:rPr lang="en-US" smtClean="0"/>
              <a:t>3/22/2019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33599DA-B5E3-0D4A-B119-C09953C1CC1B}" type="slidenum">
              <a:rPr lang="en-US" smtClean="0"/>
              <a:t>‹#›</a:t>
            </a:fld>
            <a:endParaRPr lang="en-US"/>
          </a:p>
        </p:txBody>
      </p:sp>
    </p:spTree>
    <p:extLst>
      <p:ext uri="{BB962C8B-B14F-4D97-AF65-F5344CB8AC3E}">
        <p14:creationId xmlns:p14="http://schemas.microsoft.com/office/powerpoint/2010/main" val="17886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Clic para editar título</a:t>
            </a:r>
            <a:endParaRPr lang="en-US"/>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83CCD6C-60DD-9846-82A2-8777988A3488}" type="datetimeFigureOut">
              <a:rPr lang="en-US" smtClean="0"/>
              <a:t>3/22/2019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33599DA-B5E3-0D4A-B119-C09953C1CC1B}" type="slidenum">
              <a:rPr lang="en-US" smtClean="0"/>
              <a:t>‹#›</a:t>
            </a:fld>
            <a:endParaRPr lang="en-US"/>
          </a:p>
        </p:txBody>
      </p:sp>
    </p:spTree>
    <p:extLst>
      <p:ext uri="{BB962C8B-B14F-4D97-AF65-F5344CB8AC3E}">
        <p14:creationId xmlns:p14="http://schemas.microsoft.com/office/powerpoint/2010/main" val="1894097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Clic para editar título</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CCD6C-60DD-9846-82A2-8777988A3488}" type="datetimeFigureOut">
              <a:rPr lang="en-US" smtClean="0"/>
              <a:t>3/22/2019</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599DA-B5E3-0D4A-B119-C09953C1CC1B}" type="slidenum">
              <a:rPr lang="en-US" smtClean="0"/>
              <a:t>‹#›</a:t>
            </a:fld>
            <a:endParaRPr lang="en-US"/>
          </a:p>
        </p:txBody>
      </p:sp>
    </p:spTree>
    <p:extLst>
      <p:ext uri="{BB962C8B-B14F-4D97-AF65-F5344CB8AC3E}">
        <p14:creationId xmlns:p14="http://schemas.microsoft.com/office/powerpoint/2010/main" val="474142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06900" y="1223721"/>
            <a:ext cx="7823200" cy="4404462"/>
          </a:xfrm>
          <a:prstGeom prst="rect">
            <a:avLst/>
          </a:prstGeom>
        </p:spPr>
      </p:pic>
      <p:sp>
        <p:nvSpPr>
          <p:cNvPr id="6" name="Luna 5"/>
          <p:cNvSpPr/>
          <p:nvPr/>
        </p:nvSpPr>
        <p:spPr>
          <a:xfrm>
            <a:off x="-330200" y="-695198"/>
            <a:ext cx="6794500" cy="8242300"/>
          </a:xfrm>
          <a:prstGeom prst="moon">
            <a:avLst>
              <a:gd name="adj" fmla="val 7403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p:cNvSpPr txBox="1"/>
          <p:nvPr/>
        </p:nvSpPr>
        <p:spPr>
          <a:xfrm>
            <a:off x="818616" y="1009389"/>
            <a:ext cx="4025900" cy="1477328"/>
          </a:xfrm>
          <a:prstGeom prst="rect">
            <a:avLst/>
          </a:prstGeom>
          <a:noFill/>
        </p:spPr>
        <p:txBody>
          <a:bodyPr wrap="square" rtlCol="0">
            <a:spAutoFit/>
          </a:bodyPr>
          <a:lstStyle/>
          <a:p>
            <a:pPr algn="ctr"/>
            <a:r>
              <a:rPr lang="en-US" sz="3600" b="1" dirty="0">
                <a:solidFill>
                  <a:schemeClr val="bg1"/>
                </a:solidFill>
                <a:effectLst>
                  <a:outerShdw blurRad="50800" dist="76200" dir="2700000" algn="tl" rotWithShape="0">
                    <a:prstClr val="black">
                      <a:alpha val="40000"/>
                    </a:prstClr>
                  </a:outerShdw>
                </a:effectLst>
              </a:rPr>
              <a:t>MESSAGE FROM: BISHOP KEVIN</a:t>
            </a:r>
          </a:p>
          <a:p>
            <a:endParaRPr lang="en-US" dirty="0"/>
          </a:p>
        </p:txBody>
      </p:sp>
      <p:pic>
        <p:nvPicPr>
          <p:cNvPr id="9" name="Imagen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7005" y="2390185"/>
            <a:ext cx="2840200" cy="3528015"/>
          </a:xfrm>
          <a:prstGeom prst="rect">
            <a:avLst/>
          </a:prstGeom>
          <a:effectLst>
            <a:outerShdw blurRad="215900" dist="76200" dir="8100000" sx="103000" sy="103000" algn="tr" rotWithShape="0">
              <a:prstClr val="black">
                <a:alpha val="40000"/>
              </a:prstClr>
            </a:outerShdw>
          </a:effectLst>
        </p:spPr>
      </p:pic>
      <p:sp>
        <p:nvSpPr>
          <p:cNvPr id="13" name="Rectángulo 12"/>
          <p:cNvSpPr/>
          <p:nvPr/>
        </p:nvSpPr>
        <p:spPr>
          <a:xfrm>
            <a:off x="7137400" y="6014882"/>
            <a:ext cx="3492500" cy="622300"/>
          </a:xfrm>
          <a:prstGeom prst="rect">
            <a:avLst/>
          </a:prstGeom>
          <a:solidFill>
            <a:schemeClr val="accent4">
              <a:lumMod val="60000"/>
              <a:lumOff val="40000"/>
              <a:alpha val="84000"/>
            </a:schemeClr>
          </a:solidFill>
          <a:ln>
            <a:noFill/>
          </a:ln>
          <a:effectLst>
            <a:outerShdw blurRad="203200" dist="76200" dir="17220000" sx="106000" sy="106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n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55860" y="262276"/>
            <a:ext cx="1706880" cy="768096"/>
          </a:xfrm>
          <a:prstGeom prst="rect">
            <a:avLst/>
          </a:prstGeom>
        </p:spPr>
      </p:pic>
      <p:sp>
        <p:nvSpPr>
          <p:cNvPr id="7" name="CuadroTexto 6"/>
          <p:cNvSpPr txBox="1"/>
          <p:nvPr/>
        </p:nvSpPr>
        <p:spPr>
          <a:xfrm>
            <a:off x="7137400" y="6064422"/>
            <a:ext cx="3771900" cy="523220"/>
          </a:xfrm>
          <a:prstGeom prst="rect">
            <a:avLst/>
          </a:prstGeom>
          <a:noFill/>
        </p:spPr>
        <p:txBody>
          <a:bodyPr wrap="square" rtlCol="0">
            <a:spAutoFit/>
          </a:bodyPr>
          <a:lstStyle/>
          <a:p>
            <a:r>
              <a:rPr lang="en-US" sz="2800" b="1" dirty="0"/>
              <a:t>CONFIRMATION 2019</a:t>
            </a:r>
          </a:p>
        </p:txBody>
      </p:sp>
    </p:spTree>
    <p:extLst>
      <p:ext uri="{BB962C8B-B14F-4D97-AF65-F5344CB8AC3E}">
        <p14:creationId xmlns:p14="http://schemas.microsoft.com/office/powerpoint/2010/main" val="1891459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535932" y="351448"/>
            <a:ext cx="7971440" cy="646331"/>
          </a:xfrm>
          <a:prstGeom prst="rect">
            <a:avLst/>
          </a:prstGeom>
          <a:noFill/>
        </p:spPr>
        <p:txBody>
          <a:bodyPr wrap="square" rtlCol="0">
            <a:spAutoFit/>
          </a:bodyPr>
          <a:lstStyle/>
          <a:p>
            <a:r>
              <a:rPr lang="en-US" sz="3600" b="1" dirty="0"/>
              <a:t>Step 2: </a:t>
            </a:r>
            <a:r>
              <a:rPr lang="en-US" sz="3600" dirty="0"/>
              <a:t>Be sorry for your sins</a:t>
            </a:r>
          </a:p>
        </p:txBody>
      </p:sp>
      <p:sp>
        <p:nvSpPr>
          <p:cNvPr id="6" name="CuadroTexto 5"/>
          <p:cNvSpPr txBox="1"/>
          <p:nvPr/>
        </p:nvSpPr>
        <p:spPr>
          <a:xfrm>
            <a:off x="1792973" y="5991890"/>
            <a:ext cx="8520891" cy="707886"/>
          </a:xfrm>
          <a:prstGeom prst="rect">
            <a:avLst/>
          </a:prstGeom>
          <a:noFill/>
        </p:spPr>
        <p:txBody>
          <a:bodyPr wrap="square" rtlCol="0">
            <a:spAutoFit/>
          </a:bodyPr>
          <a:lstStyle/>
          <a:p>
            <a:pPr algn="ctr"/>
            <a:r>
              <a:rPr lang="en-US" sz="2000" dirty="0"/>
              <a:t>We must be sorry for our sins because with our sin, we hurt ourselves, we hurt others, and most importantly, we offend God who loves us so much. </a:t>
            </a:r>
          </a:p>
        </p:txBody>
      </p:sp>
      <p:pic>
        <p:nvPicPr>
          <p:cNvPr id="1026" name="Picture 2" descr="Resultado de imagen de kid sorr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95638" y="988239"/>
            <a:ext cx="7315563" cy="4877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15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087396" y="268502"/>
            <a:ext cx="7357739" cy="646331"/>
          </a:xfrm>
          <a:prstGeom prst="rect">
            <a:avLst/>
          </a:prstGeom>
          <a:noFill/>
        </p:spPr>
        <p:txBody>
          <a:bodyPr wrap="square" rtlCol="0">
            <a:spAutoFit/>
          </a:bodyPr>
          <a:lstStyle/>
          <a:p>
            <a:r>
              <a:rPr lang="en-US" sz="3600" b="1" dirty="0"/>
              <a:t>Step 3: </a:t>
            </a:r>
            <a:r>
              <a:rPr lang="en-US" sz="3600" dirty="0"/>
              <a:t>Decide not to sin again</a:t>
            </a:r>
            <a:r>
              <a:rPr lang="en-US" b="1" dirty="0"/>
              <a:t>.</a:t>
            </a:r>
          </a:p>
        </p:txBody>
      </p:sp>
      <p:sp>
        <p:nvSpPr>
          <p:cNvPr id="6" name="CuadroTexto 5"/>
          <p:cNvSpPr txBox="1"/>
          <p:nvPr/>
        </p:nvSpPr>
        <p:spPr>
          <a:xfrm>
            <a:off x="7437499" y="1610007"/>
            <a:ext cx="3103979" cy="1200329"/>
          </a:xfrm>
          <a:prstGeom prst="rect">
            <a:avLst/>
          </a:prstGeom>
          <a:noFill/>
        </p:spPr>
        <p:txBody>
          <a:bodyPr wrap="square" rtlCol="0">
            <a:spAutoFit/>
          </a:bodyPr>
          <a:lstStyle/>
          <a:p>
            <a:r>
              <a:rPr lang="en-US" dirty="0"/>
              <a:t>When I receive the sacrament </a:t>
            </a:r>
            <a:r>
              <a:rPr lang="en-US"/>
              <a:t>of reconciliation, </a:t>
            </a:r>
            <a:r>
              <a:rPr lang="en-US" dirty="0"/>
              <a:t>I must make a firm decision to try my best not to commit the same sins again. </a:t>
            </a:r>
          </a:p>
        </p:txBody>
      </p:sp>
      <p:sp>
        <p:nvSpPr>
          <p:cNvPr id="7" name="CuadroTexto 6"/>
          <p:cNvSpPr txBox="1"/>
          <p:nvPr/>
        </p:nvSpPr>
        <p:spPr>
          <a:xfrm>
            <a:off x="7437499" y="3066273"/>
            <a:ext cx="4116772" cy="1477328"/>
          </a:xfrm>
          <a:prstGeom prst="rect">
            <a:avLst/>
          </a:prstGeom>
          <a:noFill/>
        </p:spPr>
        <p:txBody>
          <a:bodyPr wrap="square" rtlCol="0">
            <a:spAutoFit/>
          </a:bodyPr>
          <a:lstStyle/>
          <a:p>
            <a:r>
              <a:rPr lang="en-US" dirty="0"/>
              <a:t>For example, if I say in confession that I watched a video that is inappropriate, but when I go home I am planning to do the same thing, this shows that I am not truly sorry. </a:t>
            </a:r>
          </a:p>
        </p:txBody>
      </p:sp>
      <p:sp>
        <p:nvSpPr>
          <p:cNvPr id="2" name="Rectángulo 1"/>
          <p:cNvSpPr/>
          <p:nvPr/>
        </p:nvSpPr>
        <p:spPr>
          <a:xfrm>
            <a:off x="7437499" y="4799539"/>
            <a:ext cx="3849199" cy="1200329"/>
          </a:xfrm>
          <a:prstGeom prst="rect">
            <a:avLst/>
          </a:prstGeom>
        </p:spPr>
        <p:txBody>
          <a:bodyPr wrap="square">
            <a:spAutoFit/>
          </a:bodyPr>
          <a:lstStyle/>
          <a:p>
            <a:r>
              <a:rPr lang="en-US" dirty="0"/>
              <a:t>Even though it’s normal that we make the same mistakes again, we should be trying to get better. If not, we are not making good confessions. </a:t>
            </a:r>
          </a:p>
        </p:txBody>
      </p:sp>
      <p:pic>
        <p:nvPicPr>
          <p:cNvPr id="8" name="Picture 8" descr="mage result for say no to si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4147" y="1395874"/>
            <a:ext cx="2847975" cy="28289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90320" y="1028700"/>
            <a:ext cx="2895600" cy="5829300"/>
          </a:xfrm>
          <a:prstGeom prst="rect">
            <a:avLst/>
          </a:prstGeom>
        </p:spPr>
      </p:pic>
    </p:spTree>
    <p:extLst>
      <p:ext uri="{BB962C8B-B14F-4D97-AF65-F5344CB8AC3E}">
        <p14:creationId xmlns:p14="http://schemas.microsoft.com/office/powerpoint/2010/main" val="180136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84095" y="541036"/>
            <a:ext cx="6340036" cy="584775"/>
          </a:xfrm>
          <a:prstGeom prst="rect">
            <a:avLst/>
          </a:prstGeom>
          <a:noFill/>
        </p:spPr>
        <p:txBody>
          <a:bodyPr wrap="square" rtlCol="0">
            <a:spAutoFit/>
          </a:bodyPr>
          <a:lstStyle/>
          <a:p>
            <a:r>
              <a:rPr lang="en-US" sz="3200" b="1" dirty="0"/>
              <a:t>Step 4: </a:t>
            </a:r>
            <a:r>
              <a:rPr lang="en-US" sz="3200" dirty="0"/>
              <a:t>Tell your sins to the priest.</a:t>
            </a:r>
          </a:p>
        </p:txBody>
      </p:sp>
      <p:sp>
        <p:nvSpPr>
          <p:cNvPr id="5" name="CuadroTexto 4"/>
          <p:cNvSpPr txBox="1"/>
          <p:nvPr/>
        </p:nvSpPr>
        <p:spPr>
          <a:xfrm>
            <a:off x="784095" y="4741226"/>
            <a:ext cx="10625434" cy="646331"/>
          </a:xfrm>
          <a:prstGeom prst="rect">
            <a:avLst/>
          </a:prstGeom>
          <a:noFill/>
        </p:spPr>
        <p:txBody>
          <a:bodyPr wrap="square" rtlCol="0">
            <a:spAutoFit/>
          </a:bodyPr>
          <a:lstStyle/>
          <a:p>
            <a:r>
              <a:rPr lang="en-US" dirty="0"/>
              <a:t>This is when you actually go to confession and tell the priest your sins. It is good to tell him how long it has been since your last confession. When you finish, the priest will ask you to recite an act of contrition, for example:</a:t>
            </a:r>
          </a:p>
        </p:txBody>
      </p:sp>
      <p:pic>
        <p:nvPicPr>
          <p:cNvPr id="1026" name="Picture 2" descr="Image result for teenager sacrament confess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3231" y="1403798"/>
            <a:ext cx="5439006" cy="3059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23273" y="1375557"/>
            <a:ext cx="5065486" cy="301115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3529085" y="5665544"/>
            <a:ext cx="5135454" cy="923330"/>
          </a:xfrm>
          <a:prstGeom prst="rect">
            <a:avLst/>
          </a:prstGeom>
          <a:noFill/>
        </p:spPr>
        <p:txBody>
          <a:bodyPr wrap="square" rtlCol="0">
            <a:spAutoFit/>
          </a:bodyPr>
          <a:lstStyle/>
          <a:p>
            <a:r>
              <a:rPr lang="en-US" b="1" i="1" dirty="0"/>
              <a:t>“O my God, I thank you for loving me. I am sorry for all my sins, for not loving others and not loving you. Help me to live like Jesus and not sin again. Amen.”</a:t>
            </a:r>
          </a:p>
        </p:txBody>
      </p:sp>
    </p:spTree>
    <p:extLst>
      <p:ext uri="{BB962C8B-B14F-4D97-AF65-F5344CB8AC3E}">
        <p14:creationId xmlns:p14="http://schemas.microsoft.com/office/powerpoint/2010/main" val="28197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81989" y="233954"/>
            <a:ext cx="5914356" cy="584775"/>
          </a:xfrm>
          <a:prstGeom prst="rect">
            <a:avLst/>
          </a:prstGeom>
          <a:noFill/>
        </p:spPr>
        <p:txBody>
          <a:bodyPr wrap="square" rtlCol="0">
            <a:spAutoFit/>
          </a:bodyPr>
          <a:lstStyle/>
          <a:p>
            <a:r>
              <a:rPr lang="en-US" sz="3200" b="1" dirty="0"/>
              <a:t>Step 5: </a:t>
            </a:r>
            <a:r>
              <a:rPr lang="en-US" sz="3200" dirty="0"/>
              <a:t>Do your penance. </a:t>
            </a:r>
          </a:p>
        </p:txBody>
      </p:sp>
      <p:sp>
        <p:nvSpPr>
          <p:cNvPr id="5" name="CuadroTexto 4"/>
          <p:cNvSpPr txBox="1"/>
          <p:nvPr/>
        </p:nvSpPr>
        <p:spPr>
          <a:xfrm>
            <a:off x="1810115" y="819098"/>
            <a:ext cx="6807200" cy="646331"/>
          </a:xfrm>
          <a:prstGeom prst="rect">
            <a:avLst/>
          </a:prstGeom>
          <a:noFill/>
        </p:spPr>
        <p:txBody>
          <a:bodyPr wrap="square" rtlCol="0">
            <a:spAutoFit/>
          </a:bodyPr>
          <a:lstStyle/>
          <a:p>
            <a:r>
              <a:rPr lang="en-US" dirty="0"/>
              <a:t>The priest will give you a penance to do to make up for your sins. Why do we have to do penance?</a:t>
            </a:r>
          </a:p>
        </p:txBody>
      </p:sp>
      <p:sp>
        <p:nvSpPr>
          <p:cNvPr id="6" name="CuadroTexto 5"/>
          <p:cNvSpPr txBox="1"/>
          <p:nvPr/>
        </p:nvSpPr>
        <p:spPr>
          <a:xfrm>
            <a:off x="1810114" y="5547326"/>
            <a:ext cx="7277357" cy="1200329"/>
          </a:xfrm>
          <a:prstGeom prst="rect">
            <a:avLst/>
          </a:prstGeom>
          <a:noFill/>
        </p:spPr>
        <p:txBody>
          <a:bodyPr wrap="square" rtlCol="0">
            <a:spAutoFit/>
          </a:bodyPr>
          <a:lstStyle/>
          <a:p>
            <a:r>
              <a:rPr lang="en-US" dirty="0"/>
              <a:t>For example, if I steal </a:t>
            </a:r>
            <a:r>
              <a:rPr lang="es-ES" dirty="0" err="1"/>
              <a:t>from</a:t>
            </a:r>
            <a:r>
              <a:rPr lang="es-ES" dirty="0"/>
              <a:t> </a:t>
            </a:r>
            <a:r>
              <a:rPr lang="es-ES" dirty="0" err="1"/>
              <a:t>someone</a:t>
            </a:r>
            <a:r>
              <a:rPr lang="es-ES" dirty="0"/>
              <a:t>, </a:t>
            </a:r>
            <a:r>
              <a:rPr lang="es-ES" dirty="0" err="1"/>
              <a:t>if</a:t>
            </a:r>
            <a:r>
              <a:rPr lang="es-ES" dirty="0"/>
              <a:t> I </a:t>
            </a:r>
            <a:r>
              <a:rPr lang="es-ES" dirty="0" err="1"/>
              <a:t>later</a:t>
            </a:r>
            <a:r>
              <a:rPr lang="es-ES" dirty="0"/>
              <a:t> </a:t>
            </a:r>
            <a:r>
              <a:rPr lang="es-ES" dirty="0" err="1"/>
              <a:t>ask</a:t>
            </a:r>
            <a:r>
              <a:rPr lang="es-ES" dirty="0"/>
              <a:t> </a:t>
            </a:r>
            <a:r>
              <a:rPr lang="es-ES" dirty="0" err="1"/>
              <a:t>forgiveness</a:t>
            </a:r>
            <a:r>
              <a:rPr lang="es-ES" dirty="0"/>
              <a:t> I </a:t>
            </a:r>
            <a:r>
              <a:rPr lang="es-ES" dirty="0" err="1"/>
              <a:t>should</a:t>
            </a:r>
            <a:r>
              <a:rPr lang="es-ES" dirty="0"/>
              <a:t> </a:t>
            </a:r>
            <a:r>
              <a:rPr lang="es-ES" dirty="0" err="1"/>
              <a:t>also</a:t>
            </a:r>
            <a:r>
              <a:rPr lang="es-ES" dirty="0"/>
              <a:t> </a:t>
            </a:r>
            <a:r>
              <a:rPr lang="es-ES" dirty="0" err="1"/>
              <a:t>return</a:t>
            </a:r>
            <a:r>
              <a:rPr lang="es-ES" dirty="0"/>
              <a:t> </a:t>
            </a:r>
            <a:r>
              <a:rPr lang="es-ES" dirty="0" err="1"/>
              <a:t>what</a:t>
            </a:r>
            <a:r>
              <a:rPr lang="es-ES" dirty="0"/>
              <a:t> I </a:t>
            </a:r>
            <a:r>
              <a:rPr lang="es-ES" dirty="0" err="1"/>
              <a:t>stole</a:t>
            </a:r>
            <a:r>
              <a:rPr lang="es-ES" dirty="0"/>
              <a:t> </a:t>
            </a:r>
            <a:r>
              <a:rPr lang="es-ES" dirty="0" err="1"/>
              <a:t>to</a:t>
            </a:r>
            <a:r>
              <a:rPr lang="es-ES" dirty="0"/>
              <a:t> </a:t>
            </a:r>
            <a:r>
              <a:rPr lang="es-ES" dirty="0" err="1"/>
              <a:t>make</a:t>
            </a:r>
            <a:r>
              <a:rPr lang="es-ES" dirty="0"/>
              <a:t> up </a:t>
            </a:r>
            <a:r>
              <a:rPr lang="es-ES" dirty="0" err="1"/>
              <a:t>for</a:t>
            </a:r>
            <a:r>
              <a:rPr lang="es-ES" dirty="0"/>
              <a:t> </a:t>
            </a:r>
            <a:r>
              <a:rPr lang="es-ES" dirty="0" err="1"/>
              <a:t>what</a:t>
            </a:r>
            <a:r>
              <a:rPr lang="es-ES" dirty="0"/>
              <a:t> I </a:t>
            </a:r>
            <a:r>
              <a:rPr lang="es-ES" dirty="0" err="1"/>
              <a:t>have</a:t>
            </a:r>
            <a:r>
              <a:rPr lang="es-ES" dirty="0"/>
              <a:t> done</a:t>
            </a:r>
            <a:r>
              <a:rPr lang="en-US" dirty="0"/>
              <a:t>. Penance works the same way. Its something that you do to make up for your sins. It helps us correct what we have done wrong, and builds up good habits within us. </a:t>
            </a:r>
          </a:p>
        </p:txBody>
      </p:sp>
      <p:pic>
        <p:nvPicPr>
          <p:cNvPr id="1026" name="Picture 2" descr="Imagen relacionad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4700" y="1657785"/>
            <a:ext cx="6572772" cy="369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23080" y="250341"/>
            <a:ext cx="8271907" cy="461665"/>
          </a:xfrm>
          <a:prstGeom prst="rect">
            <a:avLst/>
          </a:prstGeom>
          <a:noFill/>
        </p:spPr>
        <p:txBody>
          <a:bodyPr wrap="square" rtlCol="0">
            <a:spAutoFit/>
          </a:bodyPr>
          <a:lstStyle/>
          <a:p>
            <a:r>
              <a:rPr lang="en-US" sz="2400" dirty="0"/>
              <a:t>Those are the five steps to making a </a:t>
            </a:r>
            <a:r>
              <a:rPr lang="en-US" sz="2400" b="1" i="1" dirty="0"/>
              <a:t>good</a:t>
            </a:r>
            <a:r>
              <a:rPr lang="en-US" sz="2400" dirty="0"/>
              <a:t> confession!</a:t>
            </a:r>
          </a:p>
        </p:txBody>
      </p:sp>
      <p:sp>
        <p:nvSpPr>
          <p:cNvPr id="5" name="CuadroTexto 4"/>
          <p:cNvSpPr txBox="1"/>
          <p:nvPr/>
        </p:nvSpPr>
        <p:spPr>
          <a:xfrm>
            <a:off x="7712830" y="1049780"/>
            <a:ext cx="3022266" cy="2246769"/>
          </a:xfrm>
          <a:prstGeom prst="rect">
            <a:avLst/>
          </a:prstGeom>
          <a:noFill/>
        </p:spPr>
        <p:txBody>
          <a:bodyPr wrap="square" rtlCol="0">
            <a:spAutoFit/>
          </a:bodyPr>
          <a:lstStyle/>
          <a:p>
            <a:r>
              <a:rPr lang="en-US" sz="2000" dirty="0"/>
              <a:t>Remember, we should go to regular confession! It would be a great idea to go once a month </a:t>
            </a:r>
            <a:r>
              <a:rPr lang="mr-IN" sz="2000" dirty="0"/>
              <a:t>–</a:t>
            </a:r>
            <a:r>
              <a:rPr lang="en-US" sz="2000" dirty="0"/>
              <a:t> in every confession, Jesus, in his mercy, cleans your soul and comes closer to you. </a:t>
            </a:r>
          </a:p>
        </p:txBody>
      </p:sp>
      <p:sp>
        <p:nvSpPr>
          <p:cNvPr id="6" name="CuadroTexto 5"/>
          <p:cNvSpPr txBox="1"/>
          <p:nvPr/>
        </p:nvSpPr>
        <p:spPr>
          <a:xfrm>
            <a:off x="7712830" y="4934890"/>
            <a:ext cx="3694387" cy="1015663"/>
          </a:xfrm>
          <a:prstGeom prst="rect">
            <a:avLst/>
          </a:prstGeom>
          <a:noFill/>
        </p:spPr>
        <p:txBody>
          <a:bodyPr wrap="square" rtlCol="0">
            <a:spAutoFit/>
          </a:bodyPr>
          <a:lstStyle/>
          <a:p>
            <a:r>
              <a:rPr lang="es-ES" sz="2000" dirty="0"/>
              <a:t>He </a:t>
            </a:r>
            <a:r>
              <a:rPr lang="es-ES" sz="2000" dirty="0" err="1"/>
              <a:t>gives</a:t>
            </a:r>
            <a:r>
              <a:rPr lang="es-ES" sz="2000" dirty="0"/>
              <a:t> </a:t>
            </a:r>
            <a:r>
              <a:rPr lang="es-ES" sz="2000" dirty="0" err="1"/>
              <a:t>you</a:t>
            </a:r>
            <a:r>
              <a:rPr lang="es-ES" sz="2000" dirty="0"/>
              <a:t> extra </a:t>
            </a:r>
            <a:r>
              <a:rPr lang="es-ES" sz="2000" dirty="0" err="1"/>
              <a:t>strength</a:t>
            </a:r>
            <a:r>
              <a:rPr lang="es-ES" sz="2000" dirty="0"/>
              <a:t> to </a:t>
            </a:r>
            <a:r>
              <a:rPr lang="es-ES" sz="2000" dirty="0" err="1"/>
              <a:t>fight</a:t>
            </a:r>
            <a:r>
              <a:rPr lang="es-ES" sz="2000" dirty="0"/>
              <a:t> </a:t>
            </a:r>
            <a:r>
              <a:rPr lang="es-ES" sz="2000" dirty="0" err="1"/>
              <a:t>against</a:t>
            </a:r>
            <a:r>
              <a:rPr lang="es-ES" sz="2000" dirty="0"/>
              <a:t> </a:t>
            </a:r>
            <a:r>
              <a:rPr lang="es-ES" sz="2000" dirty="0" err="1"/>
              <a:t>temptation</a:t>
            </a:r>
            <a:r>
              <a:rPr lang="es-ES" sz="2000" dirty="0"/>
              <a:t> and sin, and </a:t>
            </a:r>
            <a:r>
              <a:rPr lang="es-ES" sz="2000" dirty="0" err="1"/>
              <a:t>to</a:t>
            </a:r>
            <a:r>
              <a:rPr lang="es-ES" sz="2000" dirty="0"/>
              <a:t> </a:t>
            </a:r>
            <a:r>
              <a:rPr lang="es-ES" sz="2000" dirty="0" err="1"/>
              <a:t>follow</a:t>
            </a:r>
            <a:r>
              <a:rPr lang="es-ES" sz="2000" dirty="0"/>
              <a:t> </a:t>
            </a:r>
            <a:r>
              <a:rPr lang="es-ES" sz="2000" dirty="0" err="1"/>
              <a:t>Him</a:t>
            </a:r>
            <a:r>
              <a:rPr lang="es-ES" sz="2000" dirty="0"/>
              <a:t> </a:t>
            </a:r>
            <a:r>
              <a:rPr lang="es-ES" sz="2000" dirty="0" err="1"/>
              <a:t>always</a:t>
            </a:r>
            <a:r>
              <a:rPr lang="es-ES" sz="2000" dirty="0"/>
              <a:t>.</a:t>
            </a:r>
            <a:endParaRPr lang="en-US" sz="2000" dirty="0"/>
          </a:p>
        </p:txBody>
      </p:sp>
      <p:sp>
        <p:nvSpPr>
          <p:cNvPr id="7" name="CuadroTexto 6"/>
          <p:cNvSpPr txBox="1"/>
          <p:nvPr/>
        </p:nvSpPr>
        <p:spPr>
          <a:xfrm>
            <a:off x="7712830" y="3454000"/>
            <a:ext cx="2911366" cy="1323439"/>
          </a:xfrm>
          <a:prstGeom prst="rect">
            <a:avLst/>
          </a:prstGeom>
          <a:noFill/>
        </p:spPr>
        <p:txBody>
          <a:bodyPr wrap="square" rtlCol="0">
            <a:spAutoFit/>
          </a:bodyPr>
          <a:lstStyle/>
          <a:p>
            <a:r>
              <a:rPr lang="es-ES" sz="2000" dirty="0" err="1"/>
              <a:t>When</a:t>
            </a:r>
            <a:r>
              <a:rPr lang="es-ES" sz="2000" dirty="0"/>
              <a:t> </a:t>
            </a:r>
            <a:r>
              <a:rPr lang="es-ES" sz="2000" dirty="0" err="1"/>
              <a:t>we</a:t>
            </a:r>
            <a:r>
              <a:rPr lang="es-ES" sz="2000" dirty="0"/>
              <a:t> </a:t>
            </a:r>
            <a:r>
              <a:rPr lang="es-ES" sz="2000" dirty="0" err="1"/>
              <a:t>receive</a:t>
            </a:r>
            <a:r>
              <a:rPr lang="es-ES" sz="2000" dirty="0"/>
              <a:t> </a:t>
            </a:r>
            <a:r>
              <a:rPr lang="es-ES" sz="2000" dirty="0" err="1"/>
              <a:t>His</a:t>
            </a:r>
            <a:r>
              <a:rPr lang="es-ES" sz="2000" dirty="0"/>
              <a:t> </a:t>
            </a:r>
            <a:r>
              <a:rPr lang="es-ES" sz="2000" dirty="0" err="1"/>
              <a:t>mercy</a:t>
            </a:r>
            <a:r>
              <a:rPr lang="es-ES" sz="2000" dirty="0"/>
              <a:t>, </a:t>
            </a:r>
            <a:r>
              <a:rPr lang="es-ES" sz="2000" dirty="0" err="1"/>
              <a:t>we</a:t>
            </a:r>
            <a:r>
              <a:rPr lang="es-ES" sz="2000" dirty="0"/>
              <a:t> are </a:t>
            </a:r>
            <a:r>
              <a:rPr lang="es-ES" sz="2000" dirty="0" err="1"/>
              <a:t>able</a:t>
            </a:r>
            <a:r>
              <a:rPr lang="es-ES" sz="2000" dirty="0"/>
              <a:t> to be more </a:t>
            </a:r>
            <a:r>
              <a:rPr lang="es-ES" sz="2000" dirty="0" err="1"/>
              <a:t>merciful</a:t>
            </a:r>
            <a:r>
              <a:rPr lang="es-ES" sz="2000" dirty="0"/>
              <a:t> </a:t>
            </a:r>
            <a:r>
              <a:rPr lang="es-ES" sz="2000" dirty="0" err="1"/>
              <a:t>towards</a:t>
            </a:r>
            <a:r>
              <a:rPr lang="es-ES" sz="2000" dirty="0"/>
              <a:t> </a:t>
            </a:r>
            <a:r>
              <a:rPr lang="es-ES" sz="2000" dirty="0" err="1"/>
              <a:t>others</a:t>
            </a:r>
            <a:r>
              <a:rPr lang="es-ES" sz="2000" dirty="0"/>
              <a:t>. </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3080" y="790732"/>
            <a:ext cx="6978316" cy="5903495"/>
          </a:xfrm>
          <a:prstGeom prst="rect">
            <a:avLst/>
          </a:prstGeom>
        </p:spPr>
      </p:pic>
    </p:spTree>
    <p:extLst>
      <p:ext uri="{BB962C8B-B14F-4D97-AF65-F5344CB8AC3E}">
        <p14:creationId xmlns:p14="http://schemas.microsoft.com/office/powerpoint/2010/main" val="10973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70425" y="950865"/>
            <a:ext cx="5375533" cy="830997"/>
          </a:xfrm>
          <a:prstGeom prst="rect">
            <a:avLst/>
          </a:prstGeom>
          <a:noFill/>
        </p:spPr>
        <p:txBody>
          <a:bodyPr wrap="square" rtlCol="0">
            <a:spAutoFit/>
          </a:bodyPr>
          <a:lstStyle/>
          <a:p>
            <a:r>
              <a:rPr lang="en-US" sz="2400" dirty="0"/>
              <a:t>For followers of Christ, forgiveness is a part of everyday life. </a:t>
            </a:r>
          </a:p>
        </p:txBody>
      </p:sp>
      <p:sp>
        <p:nvSpPr>
          <p:cNvPr id="5" name="CuadroTexto 4"/>
          <p:cNvSpPr txBox="1"/>
          <p:nvPr/>
        </p:nvSpPr>
        <p:spPr>
          <a:xfrm>
            <a:off x="670425" y="2064771"/>
            <a:ext cx="4615924" cy="3416320"/>
          </a:xfrm>
          <a:prstGeom prst="rect">
            <a:avLst/>
          </a:prstGeom>
          <a:noFill/>
        </p:spPr>
        <p:txBody>
          <a:bodyPr wrap="square" rtlCol="0">
            <a:spAutoFit/>
          </a:bodyPr>
          <a:lstStyle/>
          <a:p>
            <a:r>
              <a:rPr lang="en-US" sz="2400" dirty="0"/>
              <a:t>We must forgive ourselves when we commit sins, even though at times we may feel ashamed. Don</a:t>
            </a:r>
            <a:r>
              <a:rPr lang="es-ES" sz="2400" dirty="0"/>
              <a:t>´t </a:t>
            </a:r>
            <a:r>
              <a:rPr lang="es-ES" sz="2400" dirty="0" err="1"/>
              <a:t>forget</a:t>
            </a:r>
            <a:r>
              <a:rPr lang="es-ES" sz="2400" dirty="0"/>
              <a:t>, </a:t>
            </a:r>
            <a:r>
              <a:rPr lang="es-ES" sz="2400" dirty="0" err="1"/>
              <a:t>you</a:t>
            </a:r>
            <a:r>
              <a:rPr lang="es-ES" sz="2400" dirty="0"/>
              <a:t> are a </a:t>
            </a:r>
            <a:r>
              <a:rPr lang="es-ES" sz="2400" b="1" i="1" dirty="0" err="1"/>
              <a:t>child</a:t>
            </a:r>
            <a:r>
              <a:rPr lang="es-ES" sz="2400" b="1" i="1" dirty="0"/>
              <a:t> of </a:t>
            </a:r>
            <a:r>
              <a:rPr lang="es-ES" sz="2400" b="1" i="1" dirty="0" err="1"/>
              <a:t>God</a:t>
            </a:r>
            <a:r>
              <a:rPr lang="es-ES" sz="2400" dirty="0"/>
              <a:t>, </a:t>
            </a:r>
            <a:r>
              <a:rPr lang="es-ES" sz="2400" dirty="0" err="1"/>
              <a:t>worth</a:t>
            </a:r>
            <a:r>
              <a:rPr lang="es-ES" sz="2400" dirty="0"/>
              <a:t> so </a:t>
            </a:r>
            <a:r>
              <a:rPr lang="es-ES" sz="2400" dirty="0" err="1"/>
              <a:t>much</a:t>
            </a:r>
            <a:r>
              <a:rPr lang="es-ES" sz="2400" dirty="0"/>
              <a:t> </a:t>
            </a:r>
            <a:r>
              <a:rPr lang="es-ES" sz="2400" dirty="0" err="1"/>
              <a:t>that</a:t>
            </a:r>
            <a:r>
              <a:rPr lang="es-ES" sz="2400" dirty="0"/>
              <a:t> He </a:t>
            </a:r>
            <a:r>
              <a:rPr lang="es-ES" sz="2400" dirty="0" err="1"/>
              <a:t>gave</a:t>
            </a:r>
            <a:r>
              <a:rPr lang="es-ES" sz="2400" dirty="0"/>
              <a:t> </a:t>
            </a:r>
            <a:r>
              <a:rPr lang="es-ES" sz="2400" dirty="0" err="1"/>
              <a:t>His</a:t>
            </a:r>
            <a:r>
              <a:rPr lang="es-ES" sz="2400" dirty="0"/>
              <a:t> </a:t>
            </a:r>
            <a:r>
              <a:rPr lang="es-ES" sz="2400" dirty="0" err="1"/>
              <a:t>life</a:t>
            </a:r>
            <a:r>
              <a:rPr lang="es-ES" sz="2400" dirty="0"/>
              <a:t> </a:t>
            </a:r>
            <a:r>
              <a:rPr lang="es-ES" sz="2400" dirty="0" err="1"/>
              <a:t>for</a:t>
            </a:r>
            <a:r>
              <a:rPr lang="es-ES" sz="2400" dirty="0"/>
              <a:t> </a:t>
            </a:r>
            <a:r>
              <a:rPr lang="es-ES" sz="2400" dirty="0" err="1"/>
              <a:t>you</a:t>
            </a:r>
            <a:r>
              <a:rPr lang="es-ES" sz="2400" dirty="0"/>
              <a:t>. He </a:t>
            </a:r>
            <a:r>
              <a:rPr lang="es-ES" sz="2400" dirty="0" err="1"/>
              <a:t>understands</a:t>
            </a:r>
            <a:r>
              <a:rPr lang="es-ES" sz="2400" dirty="0"/>
              <a:t> </a:t>
            </a:r>
            <a:r>
              <a:rPr lang="es-ES" sz="2400" dirty="0" err="1"/>
              <a:t>when</a:t>
            </a:r>
            <a:r>
              <a:rPr lang="es-ES" sz="2400" dirty="0"/>
              <a:t> </a:t>
            </a:r>
            <a:r>
              <a:rPr lang="es-ES" sz="2400" dirty="0" err="1"/>
              <a:t>we</a:t>
            </a:r>
            <a:r>
              <a:rPr lang="es-ES" sz="2400" dirty="0"/>
              <a:t> </a:t>
            </a:r>
            <a:r>
              <a:rPr lang="es-ES" sz="2400" dirty="0" err="1"/>
              <a:t>make</a:t>
            </a:r>
            <a:r>
              <a:rPr lang="es-ES" sz="2400" dirty="0"/>
              <a:t> </a:t>
            </a:r>
            <a:r>
              <a:rPr lang="es-ES" sz="2400" dirty="0" err="1"/>
              <a:t>mistakes</a:t>
            </a:r>
            <a:r>
              <a:rPr lang="es-ES" sz="2400" dirty="0"/>
              <a:t> and </a:t>
            </a:r>
            <a:r>
              <a:rPr lang="es-ES" sz="2400" dirty="0" err="1"/>
              <a:t>fall</a:t>
            </a:r>
            <a:r>
              <a:rPr lang="es-ES" sz="2400" dirty="0"/>
              <a:t>. </a:t>
            </a:r>
            <a:r>
              <a:rPr lang="es-ES" sz="2400" dirty="0" err="1"/>
              <a:t>If</a:t>
            </a:r>
            <a:r>
              <a:rPr lang="es-ES" sz="2400" dirty="0"/>
              <a:t> he has </a:t>
            </a:r>
            <a:r>
              <a:rPr lang="es-ES" sz="2400" dirty="0" err="1"/>
              <a:t>forgiven</a:t>
            </a:r>
            <a:r>
              <a:rPr lang="es-ES" sz="2400" dirty="0"/>
              <a:t> me, I </a:t>
            </a:r>
            <a:r>
              <a:rPr lang="es-ES" sz="2400" dirty="0" err="1"/>
              <a:t>must</a:t>
            </a:r>
            <a:r>
              <a:rPr lang="es-ES" sz="2400" dirty="0"/>
              <a:t> </a:t>
            </a:r>
            <a:r>
              <a:rPr lang="es-ES" sz="2400" dirty="0" err="1"/>
              <a:t>also</a:t>
            </a:r>
            <a:r>
              <a:rPr lang="es-ES" sz="2400" dirty="0"/>
              <a:t> </a:t>
            </a:r>
            <a:r>
              <a:rPr lang="es-ES" sz="2400" dirty="0" err="1"/>
              <a:t>forgive</a:t>
            </a:r>
            <a:r>
              <a:rPr lang="es-ES" sz="2400" dirty="0"/>
              <a:t> </a:t>
            </a:r>
            <a:r>
              <a:rPr lang="es-ES" sz="2400" dirty="0" err="1"/>
              <a:t>myself</a:t>
            </a:r>
            <a:r>
              <a:rPr lang="es-ES" sz="2400" dirty="0"/>
              <a:t>. </a:t>
            </a:r>
            <a:endParaRPr lang="en-US" sz="2400" dirty="0"/>
          </a:p>
        </p:txBody>
      </p:sp>
      <p:pic>
        <p:nvPicPr>
          <p:cNvPr id="2052" name="Picture 4" descr="Leading teens to Christ ...the mission of Life Tee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4572" y="0"/>
            <a:ext cx="5030574" cy="7545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70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49592" y="345439"/>
            <a:ext cx="11005345" cy="1200329"/>
          </a:xfrm>
          <a:prstGeom prst="rect">
            <a:avLst/>
          </a:prstGeom>
          <a:noFill/>
        </p:spPr>
        <p:txBody>
          <a:bodyPr wrap="square" rtlCol="0">
            <a:spAutoFit/>
          </a:bodyPr>
          <a:lstStyle/>
          <a:p>
            <a:r>
              <a:rPr lang="es-ES" dirty="0" err="1"/>
              <a:t>We</a:t>
            </a:r>
            <a:r>
              <a:rPr lang="es-ES" dirty="0"/>
              <a:t> </a:t>
            </a:r>
            <a:r>
              <a:rPr lang="es-ES" dirty="0" err="1"/>
              <a:t>must</a:t>
            </a:r>
            <a:r>
              <a:rPr lang="es-ES" dirty="0"/>
              <a:t> </a:t>
            </a:r>
            <a:r>
              <a:rPr lang="es-ES" dirty="0" err="1"/>
              <a:t>also</a:t>
            </a:r>
            <a:r>
              <a:rPr lang="es-ES" dirty="0"/>
              <a:t> </a:t>
            </a:r>
            <a:r>
              <a:rPr lang="es-ES" dirty="0" err="1"/>
              <a:t>forgive</a:t>
            </a:r>
            <a:r>
              <a:rPr lang="es-ES" dirty="0"/>
              <a:t> </a:t>
            </a:r>
            <a:r>
              <a:rPr lang="es-ES" dirty="0" err="1"/>
              <a:t>others</a:t>
            </a:r>
            <a:r>
              <a:rPr lang="es-ES" dirty="0"/>
              <a:t>. </a:t>
            </a:r>
            <a:r>
              <a:rPr lang="es-ES" dirty="0" err="1"/>
              <a:t>If</a:t>
            </a:r>
            <a:r>
              <a:rPr lang="es-ES" dirty="0"/>
              <a:t> </a:t>
            </a:r>
            <a:r>
              <a:rPr lang="es-ES" dirty="0" err="1"/>
              <a:t>Jesus</a:t>
            </a:r>
            <a:r>
              <a:rPr lang="es-ES" dirty="0"/>
              <a:t> has </a:t>
            </a:r>
            <a:r>
              <a:rPr lang="es-ES" dirty="0" err="1"/>
              <a:t>been</a:t>
            </a:r>
            <a:r>
              <a:rPr lang="es-ES" dirty="0"/>
              <a:t> </a:t>
            </a:r>
            <a:r>
              <a:rPr lang="es-ES" dirty="0" err="1"/>
              <a:t>forgiving</a:t>
            </a:r>
            <a:r>
              <a:rPr lang="es-ES" dirty="0"/>
              <a:t> and </a:t>
            </a:r>
            <a:r>
              <a:rPr lang="es-ES" dirty="0" err="1"/>
              <a:t>merciful</a:t>
            </a:r>
            <a:r>
              <a:rPr lang="es-ES" dirty="0"/>
              <a:t> </a:t>
            </a:r>
            <a:r>
              <a:rPr lang="es-ES" dirty="0" err="1"/>
              <a:t>with</a:t>
            </a:r>
            <a:r>
              <a:rPr lang="es-ES" dirty="0"/>
              <a:t> me, I </a:t>
            </a:r>
            <a:r>
              <a:rPr lang="es-ES" dirty="0" err="1"/>
              <a:t>must</a:t>
            </a:r>
            <a:r>
              <a:rPr lang="es-ES" dirty="0"/>
              <a:t> </a:t>
            </a:r>
            <a:r>
              <a:rPr lang="es-ES" dirty="0" err="1"/>
              <a:t>also</a:t>
            </a:r>
            <a:r>
              <a:rPr lang="es-ES" dirty="0"/>
              <a:t> be </a:t>
            </a:r>
            <a:r>
              <a:rPr lang="es-ES" dirty="0" err="1"/>
              <a:t>the</a:t>
            </a:r>
            <a:r>
              <a:rPr lang="es-ES" dirty="0"/>
              <a:t> </a:t>
            </a:r>
            <a:r>
              <a:rPr lang="es-ES" dirty="0" err="1"/>
              <a:t>same</a:t>
            </a:r>
            <a:r>
              <a:rPr lang="es-ES" dirty="0"/>
              <a:t> </a:t>
            </a:r>
            <a:r>
              <a:rPr lang="es-ES" dirty="0" err="1"/>
              <a:t>way</a:t>
            </a:r>
            <a:r>
              <a:rPr lang="es-ES" dirty="0"/>
              <a:t> </a:t>
            </a:r>
            <a:r>
              <a:rPr lang="es-ES" dirty="0" err="1"/>
              <a:t>with</a:t>
            </a:r>
            <a:r>
              <a:rPr lang="es-ES" dirty="0"/>
              <a:t> </a:t>
            </a:r>
            <a:r>
              <a:rPr lang="es-ES" dirty="0" err="1"/>
              <a:t>others</a:t>
            </a:r>
            <a:r>
              <a:rPr lang="es-ES" dirty="0"/>
              <a:t>, </a:t>
            </a:r>
            <a:r>
              <a:rPr lang="es-ES" dirty="0" err="1"/>
              <a:t>even</a:t>
            </a:r>
            <a:r>
              <a:rPr lang="es-ES" dirty="0"/>
              <a:t> </a:t>
            </a:r>
            <a:r>
              <a:rPr lang="es-ES" dirty="0" err="1"/>
              <a:t>when</a:t>
            </a:r>
            <a:r>
              <a:rPr lang="es-ES" dirty="0"/>
              <a:t> </a:t>
            </a:r>
            <a:r>
              <a:rPr lang="es-ES" dirty="0" err="1"/>
              <a:t>they</a:t>
            </a:r>
            <a:r>
              <a:rPr lang="es-ES" dirty="0"/>
              <a:t> </a:t>
            </a:r>
            <a:r>
              <a:rPr lang="es-ES" dirty="0" err="1"/>
              <a:t>hurt</a:t>
            </a:r>
            <a:r>
              <a:rPr lang="es-ES" dirty="0"/>
              <a:t> me. </a:t>
            </a:r>
            <a:r>
              <a:rPr lang="es-ES" dirty="0" err="1"/>
              <a:t>We</a:t>
            </a:r>
            <a:r>
              <a:rPr lang="es-ES" dirty="0"/>
              <a:t> </a:t>
            </a:r>
            <a:r>
              <a:rPr lang="es-ES" dirty="0" err="1"/>
              <a:t>have</a:t>
            </a:r>
            <a:r>
              <a:rPr lang="es-ES" dirty="0"/>
              <a:t> </a:t>
            </a:r>
            <a:r>
              <a:rPr lang="es-ES" dirty="0" err="1"/>
              <a:t>many</a:t>
            </a:r>
            <a:r>
              <a:rPr lang="es-ES" dirty="0"/>
              <a:t> </a:t>
            </a:r>
            <a:r>
              <a:rPr lang="es-ES" dirty="0" err="1"/>
              <a:t>great</a:t>
            </a:r>
            <a:r>
              <a:rPr lang="es-ES" dirty="0"/>
              <a:t> </a:t>
            </a:r>
            <a:r>
              <a:rPr lang="es-ES" dirty="0" err="1"/>
              <a:t>examples</a:t>
            </a:r>
            <a:r>
              <a:rPr lang="es-ES" dirty="0"/>
              <a:t> of </a:t>
            </a:r>
            <a:r>
              <a:rPr lang="es-ES" dirty="0" err="1"/>
              <a:t>forgiveness</a:t>
            </a:r>
            <a:r>
              <a:rPr lang="es-ES" dirty="0"/>
              <a:t> in </a:t>
            </a:r>
            <a:r>
              <a:rPr lang="es-ES" dirty="0" err="1"/>
              <a:t>the</a:t>
            </a:r>
            <a:r>
              <a:rPr lang="es-ES" dirty="0"/>
              <a:t> </a:t>
            </a:r>
            <a:r>
              <a:rPr lang="es-ES" dirty="0" err="1"/>
              <a:t>history</a:t>
            </a:r>
            <a:r>
              <a:rPr lang="es-ES" dirty="0"/>
              <a:t> of </a:t>
            </a:r>
            <a:r>
              <a:rPr lang="es-ES" dirty="0" err="1"/>
              <a:t>the</a:t>
            </a:r>
            <a:r>
              <a:rPr lang="es-ES" dirty="0"/>
              <a:t> </a:t>
            </a:r>
            <a:r>
              <a:rPr lang="es-ES" dirty="0" err="1"/>
              <a:t>Church</a:t>
            </a:r>
            <a:r>
              <a:rPr lang="es-ES" dirty="0"/>
              <a:t>. </a:t>
            </a:r>
            <a:r>
              <a:rPr lang="en-US" dirty="0"/>
              <a:t>For example, there was a Bishop named Nguyen Van </a:t>
            </a:r>
            <a:r>
              <a:rPr lang="en-US" dirty="0" err="1"/>
              <a:t>Thuan</a:t>
            </a:r>
            <a:r>
              <a:rPr lang="en-US" dirty="0"/>
              <a:t> who lived in Vietnam in the 1970s. </a:t>
            </a:r>
          </a:p>
          <a:p>
            <a:endParaRPr lang="en-US" dirty="0"/>
          </a:p>
        </p:txBody>
      </p:sp>
      <p:sp>
        <p:nvSpPr>
          <p:cNvPr id="9" name="CuadroTexto 8"/>
          <p:cNvSpPr txBox="1"/>
          <p:nvPr/>
        </p:nvSpPr>
        <p:spPr>
          <a:xfrm>
            <a:off x="349592" y="5398596"/>
            <a:ext cx="11573469" cy="1200329"/>
          </a:xfrm>
          <a:prstGeom prst="rect">
            <a:avLst/>
          </a:prstGeom>
          <a:noFill/>
        </p:spPr>
        <p:txBody>
          <a:bodyPr wrap="square" rtlCol="0">
            <a:spAutoFit/>
          </a:bodyPr>
          <a:lstStyle/>
          <a:p>
            <a:r>
              <a:rPr lang="en-US" dirty="0"/>
              <a:t>Although he was innocent, he was taken prisoner and made to live in a tiny cell by himself for months. He suffered greatly during this time. The people in charge of guarding him did not believe in God or in the Catholic faith. Often they would come into his cell to insult him. But</a:t>
            </a:r>
            <a:r>
              <a:rPr lang="es-ES" dirty="0"/>
              <a:t> </a:t>
            </a:r>
            <a:r>
              <a:rPr lang="es-ES" dirty="0" err="1"/>
              <a:t>since</a:t>
            </a:r>
            <a:r>
              <a:rPr lang="es-ES" dirty="0"/>
              <a:t> </a:t>
            </a:r>
            <a:r>
              <a:rPr lang="es-ES" dirty="0" err="1"/>
              <a:t>this</a:t>
            </a:r>
            <a:r>
              <a:rPr lang="es-ES" dirty="0"/>
              <a:t> </a:t>
            </a:r>
            <a:r>
              <a:rPr lang="es-ES" dirty="0" err="1"/>
              <a:t>Bishop</a:t>
            </a:r>
            <a:r>
              <a:rPr lang="es-ES" dirty="0"/>
              <a:t> </a:t>
            </a:r>
            <a:r>
              <a:rPr lang="es-ES" dirty="0" err="1"/>
              <a:t>had</a:t>
            </a:r>
            <a:r>
              <a:rPr lang="es-ES" dirty="0"/>
              <a:t> a </a:t>
            </a:r>
            <a:r>
              <a:rPr lang="es-ES" dirty="0" err="1"/>
              <a:t>heart</a:t>
            </a:r>
            <a:r>
              <a:rPr lang="es-ES" dirty="0"/>
              <a:t> </a:t>
            </a:r>
            <a:r>
              <a:rPr lang="es-ES" dirty="0" err="1"/>
              <a:t>like</a:t>
            </a:r>
            <a:r>
              <a:rPr lang="es-ES" dirty="0"/>
              <a:t> </a:t>
            </a:r>
            <a:r>
              <a:rPr lang="es-ES" dirty="0" err="1"/>
              <a:t>the</a:t>
            </a:r>
            <a:r>
              <a:rPr lang="es-ES" dirty="0"/>
              <a:t> </a:t>
            </a:r>
            <a:r>
              <a:rPr lang="es-ES" dirty="0" err="1"/>
              <a:t>heart</a:t>
            </a:r>
            <a:r>
              <a:rPr lang="es-ES" dirty="0"/>
              <a:t> of </a:t>
            </a:r>
            <a:r>
              <a:rPr lang="es-ES" dirty="0" err="1"/>
              <a:t>Jesus</a:t>
            </a:r>
            <a:r>
              <a:rPr lang="es-ES" dirty="0"/>
              <a:t>, he </a:t>
            </a:r>
            <a:r>
              <a:rPr lang="es-ES" dirty="0" err="1"/>
              <a:t>would</a:t>
            </a:r>
            <a:r>
              <a:rPr lang="es-ES" dirty="0"/>
              <a:t> </a:t>
            </a:r>
            <a:r>
              <a:rPr lang="es-ES" dirty="0" err="1"/>
              <a:t>always</a:t>
            </a:r>
            <a:r>
              <a:rPr lang="es-ES" dirty="0"/>
              <a:t> </a:t>
            </a:r>
            <a:r>
              <a:rPr lang="es-ES" dirty="0" err="1"/>
              <a:t>forgive</a:t>
            </a:r>
            <a:r>
              <a:rPr lang="es-ES" dirty="0"/>
              <a:t> </a:t>
            </a:r>
            <a:r>
              <a:rPr lang="es-ES" dirty="0" err="1"/>
              <a:t>them</a:t>
            </a:r>
            <a:r>
              <a:rPr lang="es-ES" dirty="0"/>
              <a:t> and </a:t>
            </a:r>
            <a:r>
              <a:rPr lang="es-ES" dirty="0" err="1"/>
              <a:t>treat</a:t>
            </a:r>
            <a:r>
              <a:rPr lang="es-ES" dirty="0"/>
              <a:t> </a:t>
            </a:r>
            <a:r>
              <a:rPr lang="es-ES" dirty="0" err="1"/>
              <a:t>them</a:t>
            </a:r>
            <a:r>
              <a:rPr lang="es-ES" dirty="0"/>
              <a:t> as </a:t>
            </a:r>
            <a:r>
              <a:rPr lang="es-ES" dirty="0" err="1"/>
              <a:t>his</a:t>
            </a:r>
            <a:r>
              <a:rPr lang="es-ES" dirty="0"/>
              <a:t> </a:t>
            </a:r>
            <a:r>
              <a:rPr lang="es-ES" dirty="0" err="1"/>
              <a:t>friends</a:t>
            </a:r>
            <a:r>
              <a:rPr lang="es-ES" dirty="0"/>
              <a:t> </a:t>
            </a:r>
            <a:r>
              <a:rPr lang="es-ES" dirty="0" err="1"/>
              <a:t>instead</a:t>
            </a:r>
            <a:r>
              <a:rPr lang="es-ES" dirty="0"/>
              <a:t> of as </a:t>
            </a:r>
            <a:r>
              <a:rPr lang="es-ES" dirty="0" err="1"/>
              <a:t>enemies</a:t>
            </a:r>
            <a:r>
              <a:rPr lang="es-ES" dirty="0"/>
              <a:t>. </a:t>
            </a:r>
            <a:endParaRPr lang="en-US" dirty="0"/>
          </a:p>
        </p:txBody>
      </p:sp>
      <p:pic>
        <p:nvPicPr>
          <p:cNvPr id="3080" name="Picture 8" descr="Resultado de imagen de nguyen van thua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72784" y="1676650"/>
            <a:ext cx="227647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sultado de imagen de nguyen van thua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74506" y="1933964"/>
            <a:ext cx="4429125" cy="295275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esultado de imagen de vietnam ma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6769" y="1487037"/>
            <a:ext cx="3530560" cy="353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82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9"/>
          <p:cNvSpPr txBox="1"/>
          <p:nvPr/>
        </p:nvSpPr>
        <p:spPr>
          <a:xfrm>
            <a:off x="8254188" y="450802"/>
            <a:ext cx="3578420" cy="2585323"/>
          </a:xfrm>
          <a:prstGeom prst="rect">
            <a:avLst/>
          </a:prstGeom>
          <a:noFill/>
        </p:spPr>
        <p:txBody>
          <a:bodyPr wrap="square" rtlCol="0">
            <a:spAutoFit/>
          </a:bodyPr>
          <a:lstStyle/>
          <a:p>
            <a:r>
              <a:rPr lang="es-ES" dirty="0" err="1"/>
              <a:t>One</a:t>
            </a:r>
            <a:r>
              <a:rPr lang="es-ES" dirty="0"/>
              <a:t> </a:t>
            </a:r>
            <a:r>
              <a:rPr lang="es-ES" dirty="0" err="1"/>
              <a:t>day</a:t>
            </a:r>
            <a:r>
              <a:rPr lang="es-ES" dirty="0"/>
              <a:t>, </a:t>
            </a:r>
            <a:r>
              <a:rPr lang="es-ES" dirty="0" err="1"/>
              <a:t>one</a:t>
            </a:r>
            <a:r>
              <a:rPr lang="es-ES" dirty="0"/>
              <a:t> of </a:t>
            </a:r>
            <a:r>
              <a:rPr lang="es-ES" dirty="0" err="1"/>
              <a:t>the</a:t>
            </a:r>
            <a:r>
              <a:rPr lang="es-ES" dirty="0"/>
              <a:t> </a:t>
            </a:r>
            <a:r>
              <a:rPr lang="es-ES" dirty="0" err="1"/>
              <a:t>guards</a:t>
            </a:r>
            <a:r>
              <a:rPr lang="es-ES" dirty="0"/>
              <a:t> </a:t>
            </a:r>
            <a:r>
              <a:rPr lang="es-ES" dirty="0" err="1"/>
              <a:t>entered</a:t>
            </a:r>
            <a:r>
              <a:rPr lang="es-ES" dirty="0"/>
              <a:t> </a:t>
            </a:r>
            <a:r>
              <a:rPr lang="es-ES" dirty="0" err="1"/>
              <a:t>his</a:t>
            </a:r>
            <a:r>
              <a:rPr lang="es-ES" dirty="0"/>
              <a:t> </a:t>
            </a:r>
            <a:r>
              <a:rPr lang="es-ES" dirty="0" err="1"/>
              <a:t>cell</a:t>
            </a:r>
            <a:r>
              <a:rPr lang="es-ES" dirty="0"/>
              <a:t> </a:t>
            </a:r>
            <a:r>
              <a:rPr lang="es-ES" dirty="0" err="1"/>
              <a:t>with</a:t>
            </a:r>
            <a:r>
              <a:rPr lang="es-ES" dirty="0"/>
              <a:t> a </a:t>
            </a:r>
            <a:r>
              <a:rPr lang="es-ES" dirty="0" err="1"/>
              <a:t>hose</a:t>
            </a:r>
            <a:r>
              <a:rPr lang="es-ES" dirty="0"/>
              <a:t> and </a:t>
            </a:r>
            <a:r>
              <a:rPr lang="es-ES" dirty="0" err="1"/>
              <a:t>began</a:t>
            </a:r>
            <a:r>
              <a:rPr lang="es-ES" dirty="0"/>
              <a:t> to spray </a:t>
            </a:r>
            <a:r>
              <a:rPr lang="es-ES" dirty="0" err="1"/>
              <a:t>down</a:t>
            </a:r>
            <a:r>
              <a:rPr lang="es-ES" dirty="0"/>
              <a:t> </a:t>
            </a:r>
            <a:r>
              <a:rPr lang="es-ES" dirty="0" err="1"/>
              <a:t>the</a:t>
            </a:r>
            <a:r>
              <a:rPr lang="es-ES" dirty="0"/>
              <a:t> </a:t>
            </a:r>
            <a:r>
              <a:rPr lang="es-ES" dirty="0" err="1"/>
              <a:t>whole</a:t>
            </a:r>
            <a:r>
              <a:rPr lang="es-ES" dirty="0"/>
              <a:t> </a:t>
            </a:r>
            <a:r>
              <a:rPr lang="es-ES" dirty="0" err="1"/>
              <a:t>cell</a:t>
            </a:r>
            <a:r>
              <a:rPr lang="es-ES" dirty="0"/>
              <a:t> and </a:t>
            </a:r>
            <a:r>
              <a:rPr lang="es-ES" dirty="0" err="1"/>
              <a:t>the</a:t>
            </a:r>
            <a:r>
              <a:rPr lang="es-ES" dirty="0"/>
              <a:t> </a:t>
            </a:r>
            <a:r>
              <a:rPr lang="es-ES" dirty="0" err="1"/>
              <a:t>bishop</a:t>
            </a:r>
            <a:r>
              <a:rPr lang="es-ES" dirty="0"/>
              <a:t>, </a:t>
            </a:r>
            <a:r>
              <a:rPr lang="es-ES" dirty="0" err="1"/>
              <a:t>making</a:t>
            </a:r>
            <a:r>
              <a:rPr lang="es-ES" dirty="0"/>
              <a:t> </a:t>
            </a:r>
            <a:r>
              <a:rPr lang="es-ES" dirty="0" err="1"/>
              <a:t>him</a:t>
            </a:r>
            <a:r>
              <a:rPr lang="es-ES" dirty="0"/>
              <a:t> </a:t>
            </a:r>
            <a:r>
              <a:rPr lang="es-ES" dirty="0" err="1"/>
              <a:t>suffer</a:t>
            </a:r>
            <a:r>
              <a:rPr lang="es-ES" dirty="0"/>
              <a:t> </a:t>
            </a:r>
            <a:r>
              <a:rPr lang="es-ES" dirty="0" err="1"/>
              <a:t>even</a:t>
            </a:r>
            <a:r>
              <a:rPr lang="es-ES" dirty="0"/>
              <a:t> more </a:t>
            </a:r>
            <a:r>
              <a:rPr lang="es-ES" dirty="0" err="1"/>
              <a:t>from</a:t>
            </a:r>
            <a:r>
              <a:rPr lang="es-ES" dirty="0"/>
              <a:t> </a:t>
            </a:r>
            <a:r>
              <a:rPr lang="es-ES" dirty="0" err="1"/>
              <a:t>the</a:t>
            </a:r>
            <a:r>
              <a:rPr lang="es-ES" dirty="0"/>
              <a:t> </a:t>
            </a:r>
            <a:r>
              <a:rPr lang="es-ES" dirty="0" err="1"/>
              <a:t>freezing</a:t>
            </a:r>
            <a:r>
              <a:rPr lang="es-ES" dirty="0"/>
              <a:t> </a:t>
            </a:r>
            <a:r>
              <a:rPr lang="es-ES" dirty="0" err="1"/>
              <a:t>cold</a:t>
            </a:r>
            <a:r>
              <a:rPr lang="es-ES" dirty="0"/>
              <a:t> and </a:t>
            </a:r>
            <a:r>
              <a:rPr lang="es-ES" dirty="0" err="1"/>
              <a:t>insulting</a:t>
            </a:r>
            <a:r>
              <a:rPr lang="es-ES" dirty="0"/>
              <a:t> </a:t>
            </a:r>
            <a:r>
              <a:rPr lang="es-ES" dirty="0" err="1"/>
              <a:t>him</a:t>
            </a:r>
            <a:r>
              <a:rPr lang="es-ES" dirty="0"/>
              <a:t>. </a:t>
            </a:r>
            <a:r>
              <a:rPr lang="es-ES" dirty="0" err="1"/>
              <a:t>Bishop</a:t>
            </a:r>
            <a:r>
              <a:rPr lang="es-ES" dirty="0"/>
              <a:t> Van </a:t>
            </a:r>
            <a:r>
              <a:rPr lang="es-ES" dirty="0" err="1"/>
              <a:t>Thuan</a:t>
            </a:r>
            <a:r>
              <a:rPr lang="es-ES" dirty="0"/>
              <a:t> </a:t>
            </a:r>
            <a:r>
              <a:rPr lang="es-ES" dirty="0" err="1"/>
              <a:t>did</a:t>
            </a:r>
            <a:r>
              <a:rPr lang="es-ES" dirty="0"/>
              <a:t> </a:t>
            </a:r>
            <a:r>
              <a:rPr lang="es-ES" dirty="0" err="1"/>
              <a:t>not</a:t>
            </a:r>
            <a:r>
              <a:rPr lang="es-ES" dirty="0"/>
              <a:t> </a:t>
            </a:r>
            <a:r>
              <a:rPr lang="es-ES" dirty="0" err="1"/>
              <a:t>resist</a:t>
            </a:r>
            <a:r>
              <a:rPr lang="es-ES" dirty="0"/>
              <a:t> at </a:t>
            </a:r>
            <a:r>
              <a:rPr lang="es-ES" dirty="0" err="1"/>
              <a:t>all</a:t>
            </a:r>
            <a:r>
              <a:rPr lang="es-ES" dirty="0"/>
              <a:t>. </a:t>
            </a:r>
            <a:r>
              <a:rPr lang="es-ES" dirty="0" err="1"/>
              <a:t>Before</a:t>
            </a:r>
            <a:r>
              <a:rPr lang="es-ES" dirty="0"/>
              <a:t> </a:t>
            </a:r>
            <a:r>
              <a:rPr lang="es-ES" dirty="0" err="1"/>
              <a:t>the</a:t>
            </a:r>
            <a:r>
              <a:rPr lang="es-ES" dirty="0"/>
              <a:t> </a:t>
            </a:r>
            <a:r>
              <a:rPr lang="es-ES" dirty="0" err="1"/>
              <a:t>guard</a:t>
            </a:r>
            <a:r>
              <a:rPr lang="es-ES" dirty="0"/>
              <a:t> </a:t>
            </a:r>
            <a:r>
              <a:rPr lang="es-ES" dirty="0" err="1"/>
              <a:t>left</a:t>
            </a:r>
            <a:r>
              <a:rPr lang="es-ES" dirty="0"/>
              <a:t>, </a:t>
            </a:r>
            <a:r>
              <a:rPr lang="es-ES" dirty="0" err="1"/>
              <a:t>the</a:t>
            </a:r>
            <a:r>
              <a:rPr lang="es-ES" dirty="0"/>
              <a:t> </a:t>
            </a:r>
            <a:r>
              <a:rPr lang="es-ES" dirty="0" err="1"/>
              <a:t>Bishop</a:t>
            </a:r>
            <a:r>
              <a:rPr lang="es-ES" dirty="0"/>
              <a:t> </a:t>
            </a:r>
            <a:r>
              <a:rPr lang="es-ES" dirty="0" err="1"/>
              <a:t>called</a:t>
            </a:r>
            <a:r>
              <a:rPr lang="es-ES" dirty="0"/>
              <a:t> </a:t>
            </a:r>
            <a:r>
              <a:rPr lang="es-ES" dirty="0" err="1"/>
              <a:t>him</a:t>
            </a:r>
            <a:r>
              <a:rPr lang="es-ES" dirty="0"/>
              <a:t> a </a:t>
            </a:r>
            <a:r>
              <a:rPr lang="es-ES" dirty="0" err="1"/>
              <a:t>said</a:t>
            </a:r>
            <a:r>
              <a:rPr lang="es-ES" dirty="0"/>
              <a:t>, “</a:t>
            </a:r>
            <a:r>
              <a:rPr lang="es-ES" dirty="0" err="1"/>
              <a:t>Thank</a:t>
            </a:r>
            <a:r>
              <a:rPr lang="es-ES" dirty="0"/>
              <a:t> </a:t>
            </a:r>
            <a:r>
              <a:rPr lang="es-ES" dirty="0" err="1"/>
              <a:t>you</a:t>
            </a:r>
            <a:r>
              <a:rPr lang="es-ES" dirty="0"/>
              <a:t> </a:t>
            </a:r>
            <a:r>
              <a:rPr lang="es-ES" dirty="0" err="1"/>
              <a:t>for</a:t>
            </a:r>
            <a:r>
              <a:rPr lang="es-ES" dirty="0"/>
              <a:t> </a:t>
            </a:r>
            <a:r>
              <a:rPr lang="es-ES" dirty="0" err="1"/>
              <a:t>cleaning</a:t>
            </a:r>
            <a:r>
              <a:rPr lang="es-ES" dirty="0"/>
              <a:t> </a:t>
            </a:r>
            <a:r>
              <a:rPr lang="es-ES" dirty="0" err="1"/>
              <a:t>my</a:t>
            </a:r>
            <a:r>
              <a:rPr lang="es-ES" dirty="0"/>
              <a:t> </a:t>
            </a:r>
            <a:r>
              <a:rPr lang="es-ES" dirty="0" err="1"/>
              <a:t>cell</a:t>
            </a:r>
            <a:r>
              <a:rPr lang="es-ES" dirty="0"/>
              <a:t>.”</a:t>
            </a:r>
            <a:endParaRPr lang="en-US" dirty="0"/>
          </a:p>
        </p:txBody>
      </p:sp>
      <p:sp>
        <p:nvSpPr>
          <p:cNvPr id="5" name="CuadroTexto 10"/>
          <p:cNvSpPr txBox="1"/>
          <p:nvPr/>
        </p:nvSpPr>
        <p:spPr>
          <a:xfrm>
            <a:off x="8254188" y="3292496"/>
            <a:ext cx="3578420" cy="2585323"/>
          </a:xfrm>
          <a:prstGeom prst="rect">
            <a:avLst/>
          </a:prstGeom>
          <a:noFill/>
        </p:spPr>
        <p:txBody>
          <a:bodyPr wrap="square" rtlCol="0">
            <a:spAutoFit/>
          </a:bodyPr>
          <a:lstStyle/>
          <a:p>
            <a:r>
              <a:rPr lang="es-ES" dirty="0" err="1"/>
              <a:t>The</a:t>
            </a:r>
            <a:r>
              <a:rPr lang="es-ES" dirty="0"/>
              <a:t> </a:t>
            </a:r>
            <a:r>
              <a:rPr lang="es-ES" dirty="0" err="1"/>
              <a:t>guards</a:t>
            </a:r>
            <a:r>
              <a:rPr lang="es-ES" dirty="0"/>
              <a:t> </a:t>
            </a:r>
            <a:r>
              <a:rPr lang="es-ES" dirty="0" err="1"/>
              <a:t>were</a:t>
            </a:r>
            <a:r>
              <a:rPr lang="es-ES" dirty="0"/>
              <a:t> </a:t>
            </a:r>
            <a:r>
              <a:rPr lang="es-ES" dirty="0" err="1"/>
              <a:t>always</a:t>
            </a:r>
            <a:r>
              <a:rPr lang="es-ES" dirty="0"/>
              <a:t> </a:t>
            </a:r>
            <a:r>
              <a:rPr lang="es-ES" dirty="0" err="1"/>
              <a:t>astounded</a:t>
            </a:r>
            <a:r>
              <a:rPr lang="es-ES" dirty="0"/>
              <a:t> </a:t>
            </a:r>
            <a:r>
              <a:rPr lang="es-ES" dirty="0" err="1"/>
              <a:t>by</a:t>
            </a:r>
            <a:r>
              <a:rPr lang="es-ES" dirty="0"/>
              <a:t> </a:t>
            </a:r>
            <a:r>
              <a:rPr lang="es-ES" dirty="0" err="1"/>
              <a:t>the</a:t>
            </a:r>
            <a:r>
              <a:rPr lang="es-ES" dirty="0"/>
              <a:t> </a:t>
            </a:r>
            <a:r>
              <a:rPr lang="es-ES" dirty="0" err="1"/>
              <a:t>way</a:t>
            </a:r>
            <a:r>
              <a:rPr lang="es-ES" dirty="0"/>
              <a:t> </a:t>
            </a:r>
            <a:r>
              <a:rPr lang="es-ES" dirty="0" err="1"/>
              <a:t>the</a:t>
            </a:r>
            <a:r>
              <a:rPr lang="es-ES" dirty="0"/>
              <a:t> </a:t>
            </a:r>
            <a:r>
              <a:rPr lang="es-ES" dirty="0" err="1"/>
              <a:t>bishop</a:t>
            </a:r>
            <a:r>
              <a:rPr lang="es-ES" dirty="0"/>
              <a:t> </a:t>
            </a:r>
            <a:r>
              <a:rPr lang="es-ES" dirty="0" err="1"/>
              <a:t>would</a:t>
            </a:r>
            <a:r>
              <a:rPr lang="es-ES" dirty="0"/>
              <a:t> </a:t>
            </a:r>
            <a:r>
              <a:rPr lang="es-ES" dirty="0" err="1"/>
              <a:t>always</a:t>
            </a:r>
            <a:r>
              <a:rPr lang="es-ES" dirty="0"/>
              <a:t> </a:t>
            </a:r>
            <a:r>
              <a:rPr lang="es-ES" dirty="0" err="1"/>
              <a:t>forgive</a:t>
            </a:r>
            <a:r>
              <a:rPr lang="es-ES" dirty="0"/>
              <a:t> </a:t>
            </a:r>
            <a:r>
              <a:rPr lang="es-ES" dirty="0" err="1"/>
              <a:t>them</a:t>
            </a:r>
            <a:r>
              <a:rPr lang="es-ES" dirty="0"/>
              <a:t>, and </a:t>
            </a:r>
            <a:r>
              <a:rPr lang="es-ES" dirty="0" err="1"/>
              <a:t>even</a:t>
            </a:r>
            <a:r>
              <a:rPr lang="es-ES" dirty="0"/>
              <a:t> </a:t>
            </a:r>
            <a:r>
              <a:rPr lang="es-ES" dirty="0" err="1"/>
              <a:t>thank</a:t>
            </a:r>
            <a:r>
              <a:rPr lang="es-ES" dirty="0"/>
              <a:t> </a:t>
            </a:r>
            <a:r>
              <a:rPr lang="es-ES" dirty="0" err="1"/>
              <a:t>them</a:t>
            </a:r>
            <a:r>
              <a:rPr lang="es-ES" dirty="0"/>
              <a:t>. In </a:t>
            </a:r>
            <a:r>
              <a:rPr lang="es-ES" dirty="0" err="1"/>
              <a:t>fact</a:t>
            </a:r>
            <a:r>
              <a:rPr lang="es-ES" dirty="0"/>
              <a:t>, </a:t>
            </a:r>
            <a:r>
              <a:rPr lang="es-ES" dirty="0" err="1"/>
              <a:t>the</a:t>
            </a:r>
            <a:r>
              <a:rPr lang="es-ES" dirty="0"/>
              <a:t> </a:t>
            </a:r>
            <a:r>
              <a:rPr lang="es-ES" dirty="0" err="1"/>
              <a:t>prison</a:t>
            </a:r>
            <a:r>
              <a:rPr lang="es-ES" dirty="0"/>
              <a:t> </a:t>
            </a:r>
            <a:r>
              <a:rPr lang="es-ES" dirty="0" err="1"/>
              <a:t>was</a:t>
            </a:r>
            <a:r>
              <a:rPr lang="es-ES" dirty="0"/>
              <a:t> </a:t>
            </a:r>
            <a:r>
              <a:rPr lang="es-ES" dirty="0" err="1"/>
              <a:t>forced</a:t>
            </a:r>
            <a:r>
              <a:rPr lang="es-ES" dirty="0"/>
              <a:t> to </a:t>
            </a:r>
            <a:r>
              <a:rPr lang="es-ES" dirty="0" err="1"/>
              <a:t>continually</a:t>
            </a:r>
            <a:r>
              <a:rPr lang="es-ES" dirty="0"/>
              <a:t> </a:t>
            </a:r>
            <a:r>
              <a:rPr lang="es-ES" dirty="0" err="1"/>
              <a:t>change</a:t>
            </a:r>
            <a:r>
              <a:rPr lang="es-ES" dirty="0"/>
              <a:t> </a:t>
            </a:r>
            <a:r>
              <a:rPr lang="es-ES" dirty="0" err="1"/>
              <a:t>the</a:t>
            </a:r>
            <a:r>
              <a:rPr lang="es-ES" dirty="0"/>
              <a:t> </a:t>
            </a:r>
            <a:r>
              <a:rPr lang="es-ES" dirty="0" err="1"/>
              <a:t>guards</a:t>
            </a:r>
            <a:r>
              <a:rPr lang="es-ES" dirty="0"/>
              <a:t>, </a:t>
            </a:r>
            <a:r>
              <a:rPr lang="es-ES" dirty="0" err="1"/>
              <a:t>because</a:t>
            </a:r>
            <a:r>
              <a:rPr lang="es-ES" dirty="0"/>
              <a:t> </a:t>
            </a:r>
            <a:r>
              <a:rPr lang="es-ES" dirty="0" err="1"/>
              <a:t>they</a:t>
            </a:r>
            <a:r>
              <a:rPr lang="es-ES" dirty="0"/>
              <a:t> </a:t>
            </a:r>
            <a:r>
              <a:rPr lang="es-ES" dirty="0" err="1"/>
              <a:t>would</a:t>
            </a:r>
            <a:r>
              <a:rPr lang="es-ES" dirty="0"/>
              <a:t> </a:t>
            </a:r>
            <a:r>
              <a:rPr lang="es-ES" dirty="0" err="1"/>
              <a:t>always</a:t>
            </a:r>
            <a:r>
              <a:rPr lang="es-ES" dirty="0"/>
              <a:t> </a:t>
            </a:r>
            <a:r>
              <a:rPr lang="es-ES" dirty="0" err="1"/>
              <a:t>convert</a:t>
            </a:r>
            <a:r>
              <a:rPr lang="es-ES" dirty="0"/>
              <a:t> and </a:t>
            </a:r>
            <a:r>
              <a:rPr lang="es-ES" dirty="0" err="1"/>
              <a:t>want</a:t>
            </a:r>
            <a:r>
              <a:rPr lang="es-ES" dirty="0"/>
              <a:t> to </a:t>
            </a:r>
            <a:r>
              <a:rPr lang="es-ES" dirty="0" err="1"/>
              <a:t>become</a:t>
            </a:r>
            <a:r>
              <a:rPr lang="es-ES" dirty="0"/>
              <a:t> </a:t>
            </a:r>
            <a:r>
              <a:rPr lang="es-ES" dirty="0" err="1"/>
              <a:t>Catholic</a:t>
            </a:r>
            <a:r>
              <a:rPr lang="es-ES" dirty="0"/>
              <a:t> </a:t>
            </a:r>
            <a:r>
              <a:rPr lang="es-ES" dirty="0" err="1"/>
              <a:t>after</a:t>
            </a:r>
            <a:r>
              <a:rPr lang="es-ES" dirty="0"/>
              <a:t> </a:t>
            </a:r>
            <a:r>
              <a:rPr lang="es-ES" dirty="0" err="1"/>
              <a:t>seeing</a:t>
            </a:r>
            <a:r>
              <a:rPr lang="es-ES" dirty="0"/>
              <a:t> </a:t>
            </a:r>
            <a:r>
              <a:rPr lang="es-ES" dirty="0" err="1"/>
              <a:t>the</a:t>
            </a:r>
            <a:r>
              <a:rPr lang="es-ES" dirty="0"/>
              <a:t> </a:t>
            </a:r>
            <a:r>
              <a:rPr lang="es-ES" dirty="0" err="1"/>
              <a:t>Bishop´s</a:t>
            </a:r>
            <a:r>
              <a:rPr lang="es-ES" dirty="0"/>
              <a:t> </a:t>
            </a:r>
            <a:r>
              <a:rPr lang="es-ES" dirty="0" err="1"/>
              <a:t>testimony</a:t>
            </a:r>
            <a:r>
              <a:rPr lang="es-ES" dirty="0"/>
              <a:t> of </a:t>
            </a:r>
            <a:r>
              <a:rPr lang="es-ES" dirty="0" err="1"/>
              <a:t>forgiveness</a:t>
            </a:r>
            <a:r>
              <a:rPr lang="es-ES" dirty="0"/>
              <a:t>!</a:t>
            </a:r>
            <a:endParaRPr lang="en-US" dirty="0"/>
          </a:p>
        </p:txBody>
      </p:sp>
      <p:pic>
        <p:nvPicPr>
          <p:cNvPr id="4098" name="Picture 2" descr="https://www.religionenlibertad.com/images/old/1/image/van_thuan_prisi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8802" y="205142"/>
            <a:ext cx="7799846" cy="6482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619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sultado de imagen de jesus on the cros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85943" y="747150"/>
            <a:ext cx="8747158" cy="491543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079230" y="5796909"/>
            <a:ext cx="10207469" cy="1107996"/>
          </a:xfrm>
          <a:prstGeom prst="rect">
            <a:avLst/>
          </a:prstGeom>
          <a:noFill/>
        </p:spPr>
        <p:txBody>
          <a:bodyPr wrap="square" rtlCol="0">
            <a:spAutoFit/>
          </a:bodyPr>
          <a:lstStyle/>
          <a:p>
            <a:pPr algn="ctr"/>
            <a:r>
              <a:rPr lang="en-US" sz="1600" dirty="0"/>
              <a:t>Jesus allowed Himself to be imprisoned, insulted, mocked, crowned with thorns, and hung on the cross by the very people He wanted to save. Jesus is God, and when He came to earth to save the people He had created, they responded by nailing Him to the cross. He had to power to stop them, but in His mercy and goodness, he never resisted. </a:t>
            </a:r>
          </a:p>
          <a:p>
            <a:pPr algn="ctr"/>
            <a:endParaRPr lang="en-US" dirty="0"/>
          </a:p>
        </p:txBody>
      </p:sp>
      <p:sp>
        <p:nvSpPr>
          <p:cNvPr id="7" name="CuadroTexto 4"/>
          <p:cNvSpPr txBox="1"/>
          <p:nvPr/>
        </p:nvSpPr>
        <p:spPr>
          <a:xfrm>
            <a:off x="1079230" y="243498"/>
            <a:ext cx="9760584" cy="369332"/>
          </a:xfrm>
          <a:prstGeom prst="rect">
            <a:avLst/>
          </a:prstGeom>
          <a:noFill/>
        </p:spPr>
        <p:txBody>
          <a:bodyPr wrap="square" rtlCol="0">
            <a:spAutoFit/>
          </a:bodyPr>
          <a:lstStyle/>
          <a:p>
            <a:r>
              <a:rPr lang="en-US" dirty="0"/>
              <a:t>However, the best examples we have of forgiveness are </a:t>
            </a:r>
            <a:r>
              <a:rPr lang="en-US" b="1" i="1" dirty="0"/>
              <a:t>Jesus</a:t>
            </a:r>
            <a:r>
              <a:rPr lang="en-US" dirty="0"/>
              <a:t> himself, and His </a:t>
            </a:r>
            <a:r>
              <a:rPr lang="en-US" b="1" i="1" dirty="0"/>
              <a:t>Blessed Mother Mary</a:t>
            </a:r>
            <a:r>
              <a:rPr lang="en-US" dirty="0"/>
              <a:t>. </a:t>
            </a:r>
          </a:p>
        </p:txBody>
      </p:sp>
    </p:spTree>
    <p:extLst>
      <p:ext uri="{BB962C8B-B14F-4D97-AF65-F5344CB8AC3E}">
        <p14:creationId xmlns:p14="http://schemas.microsoft.com/office/powerpoint/2010/main" val="203248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8882"/>
            <a:ext cx="12192000" cy="8128000"/>
          </a:xfrm>
          <a:prstGeom prst="rect">
            <a:avLst/>
          </a:prstGeom>
        </p:spPr>
      </p:pic>
      <p:sp>
        <p:nvSpPr>
          <p:cNvPr id="4" name="CuadroTexto 3"/>
          <p:cNvSpPr txBox="1"/>
          <p:nvPr/>
        </p:nvSpPr>
        <p:spPr>
          <a:xfrm>
            <a:off x="443719" y="1158178"/>
            <a:ext cx="6190593" cy="646331"/>
          </a:xfrm>
          <a:prstGeom prst="rect">
            <a:avLst/>
          </a:prstGeom>
          <a:noFill/>
        </p:spPr>
        <p:txBody>
          <a:bodyPr wrap="square" rtlCol="0">
            <a:spAutoFit/>
          </a:bodyPr>
          <a:lstStyle/>
          <a:p>
            <a:pPr algn="ctr"/>
            <a:r>
              <a:rPr lang="en-US" dirty="0">
                <a:solidFill>
                  <a:schemeClr val="bg1"/>
                </a:solidFill>
              </a:rPr>
              <a:t>Mary, His Mother and our Mother, suffered very much seeing her son crucified.</a:t>
            </a:r>
          </a:p>
        </p:txBody>
      </p:sp>
      <p:sp>
        <p:nvSpPr>
          <p:cNvPr id="3" name="CuadroTexto 3"/>
          <p:cNvSpPr txBox="1"/>
          <p:nvPr/>
        </p:nvSpPr>
        <p:spPr>
          <a:xfrm>
            <a:off x="443719" y="2579904"/>
            <a:ext cx="6190593" cy="923330"/>
          </a:xfrm>
          <a:prstGeom prst="rect">
            <a:avLst/>
          </a:prstGeom>
          <a:noFill/>
        </p:spPr>
        <p:txBody>
          <a:bodyPr wrap="square" rtlCol="0">
            <a:spAutoFit/>
          </a:bodyPr>
          <a:lstStyle/>
          <a:p>
            <a:pPr algn="ctr"/>
            <a:r>
              <a:rPr lang="en-US" dirty="0">
                <a:solidFill>
                  <a:schemeClr val="bg1"/>
                </a:solidFill>
              </a:rPr>
              <a:t>And even though He died to save us from our sins, she still loves each of us as her children and does all she can to help us get to Heaven. Mary is always interceding for us. </a:t>
            </a:r>
          </a:p>
        </p:txBody>
      </p:sp>
    </p:spTree>
    <p:extLst>
      <p:ext uri="{BB962C8B-B14F-4D97-AF65-F5344CB8AC3E}">
        <p14:creationId xmlns:p14="http://schemas.microsoft.com/office/powerpoint/2010/main" val="2486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ardrop 1"/>
          <p:cNvSpPr/>
          <p:nvPr/>
        </p:nvSpPr>
        <p:spPr>
          <a:xfrm>
            <a:off x="-450376" y="232012"/>
            <a:ext cx="13156442" cy="6823881"/>
          </a:xfrm>
          <a:prstGeom prst="teardrop">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Resultado de imagen de teenager reading bible"/>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5062992" y="736979"/>
            <a:ext cx="7129008" cy="438560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8" name="Picture 4" descr="Resultado de imagen de teenager reading bibl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50" t="-222"/>
          <a:stretch/>
        </p:blipFill>
        <p:spPr bwMode="auto">
          <a:xfrm>
            <a:off x="298403" y="1834215"/>
            <a:ext cx="4764589" cy="5363748"/>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CuadroTexto 4"/>
          <p:cNvSpPr txBox="1"/>
          <p:nvPr/>
        </p:nvSpPr>
        <p:spPr>
          <a:xfrm>
            <a:off x="5651561" y="5814561"/>
            <a:ext cx="3260427" cy="338554"/>
          </a:xfrm>
          <a:prstGeom prst="rect">
            <a:avLst/>
          </a:prstGeom>
          <a:noFill/>
        </p:spPr>
        <p:txBody>
          <a:bodyPr wrap="square" rtlCol="0">
            <a:spAutoFit/>
          </a:bodyPr>
          <a:lstStyle/>
          <a:p>
            <a:r>
              <a:rPr lang="en-US" sz="1600" dirty="0"/>
              <a:t>This time, we are going to talk about:</a:t>
            </a:r>
            <a:r>
              <a:rPr lang="en-US" sz="1600" b="1" dirty="0"/>
              <a:t> </a:t>
            </a:r>
          </a:p>
        </p:txBody>
      </p:sp>
      <p:sp>
        <p:nvSpPr>
          <p:cNvPr id="4" name="CuadroTexto 3"/>
          <p:cNvSpPr txBox="1"/>
          <p:nvPr/>
        </p:nvSpPr>
        <p:spPr>
          <a:xfrm>
            <a:off x="481742" y="476827"/>
            <a:ext cx="4397911" cy="1354217"/>
          </a:xfrm>
          <a:prstGeom prst="rect">
            <a:avLst/>
          </a:prstGeom>
          <a:noFill/>
        </p:spPr>
        <p:txBody>
          <a:bodyPr wrap="square" rtlCol="0">
            <a:spAutoFit/>
          </a:bodyPr>
          <a:lstStyle/>
          <a:p>
            <a:r>
              <a:rPr lang="en-US" sz="1600" dirty="0" err="1"/>
              <a:t>Isn</a:t>
            </a:r>
            <a:r>
              <a:rPr lang="es-ES" sz="1600" dirty="0"/>
              <a:t>´t </a:t>
            </a:r>
            <a:r>
              <a:rPr lang="es-ES" sz="1600" dirty="0" err="1"/>
              <a:t>it</a:t>
            </a:r>
            <a:r>
              <a:rPr lang="es-ES" sz="1600" dirty="0"/>
              <a:t> </a:t>
            </a:r>
            <a:r>
              <a:rPr lang="es-ES" sz="1600" dirty="0" err="1"/>
              <a:t>amazing</a:t>
            </a:r>
            <a:r>
              <a:rPr lang="es-ES" sz="1600" dirty="0"/>
              <a:t> </a:t>
            </a:r>
            <a:r>
              <a:rPr lang="es-ES" sz="1600" dirty="0" err="1"/>
              <a:t>how</a:t>
            </a:r>
            <a:r>
              <a:rPr lang="es-ES" sz="1600" dirty="0"/>
              <a:t> </a:t>
            </a:r>
            <a:r>
              <a:rPr lang="es-ES" sz="1600" dirty="0" err="1"/>
              <a:t>much</a:t>
            </a:r>
            <a:r>
              <a:rPr lang="es-ES" sz="1600" dirty="0"/>
              <a:t> </a:t>
            </a:r>
            <a:r>
              <a:rPr lang="es-ES" sz="1600" dirty="0" err="1"/>
              <a:t>depth</a:t>
            </a:r>
            <a:r>
              <a:rPr lang="es-ES" sz="1600" dirty="0"/>
              <a:t> </a:t>
            </a:r>
            <a:r>
              <a:rPr lang="es-ES" sz="1600" dirty="0" err="1"/>
              <a:t>there</a:t>
            </a:r>
            <a:r>
              <a:rPr lang="es-ES" sz="1600" dirty="0"/>
              <a:t> </a:t>
            </a:r>
            <a:r>
              <a:rPr lang="es-ES" sz="1600" dirty="0" err="1"/>
              <a:t>is</a:t>
            </a:r>
            <a:r>
              <a:rPr lang="es-ES" sz="1600" dirty="0"/>
              <a:t> in </a:t>
            </a:r>
            <a:r>
              <a:rPr lang="es-ES" sz="1600" dirty="0" err="1"/>
              <a:t>Sacred</a:t>
            </a:r>
            <a:r>
              <a:rPr lang="es-ES" sz="1600" dirty="0"/>
              <a:t> </a:t>
            </a:r>
            <a:r>
              <a:rPr lang="es-ES" sz="1600" dirty="0" err="1"/>
              <a:t>Scripture</a:t>
            </a:r>
            <a:r>
              <a:rPr lang="es-ES" sz="1600" dirty="0"/>
              <a:t>? </a:t>
            </a:r>
            <a:r>
              <a:rPr lang="es-ES" sz="1600" dirty="0" err="1"/>
              <a:t>From</a:t>
            </a:r>
            <a:r>
              <a:rPr lang="es-ES" sz="1600" dirty="0"/>
              <a:t> </a:t>
            </a:r>
            <a:r>
              <a:rPr lang="es-ES" sz="1600" dirty="0" err="1"/>
              <a:t>just</a:t>
            </a:r>
            <a:r>
              <a:rPr lang="es-ES" sz="1600" dirty="0"/>
              <a:t> </a:t>
            </a:r>
            <a:r>
              <a:rPr lang="es-ES" sz="1600" dirty="0" err="1"/>
              <a:t>one</a:t>
            </a:r>
            <a:r>
              <a:rPr lang="es-ES" sz="1600" dirty="0"/>
              <a:t> </a:t>
            </a:r>
            <a:r>
              <a:rPr lang="es-ES" sz="1600" dirty="0" err="1"/>
              <a:t>passage</a:t>
            </a:r>
            <a:r>
              <a:rPr lang="es-ES" sz="1600" dirty="0"/>
              <a:t>, </a:t>
            </a:r>
            <a:r>
              <a:rPr lang="es-ES" sz="1600" dirty="0" err="1"/>
              <a:t>we</a:t>
            </a:r>
            <a:r>
              <a:rPr lang="es-ES" sz="1600" dirty="0"/>
              <a:t> </a:t>
            </a:r>
            <a:r>
              <a:rPr lang="es-ES" sz="1600" dirty="0" err="1"/>
              <a:t>have</a:t>
            </a:r>
            <a:r>
              <a:rPr lang="es-ES" sz="1600" dirty="0"/>
              <a:t> </a:t>
            </a:r>
            <a:r>
              <a:rPr lang="es-ES" sz="1600" dirty="0" err="1"/>
              <a:t>already</a:t>
            </a:r>
            <a:r>
              <a:rPr lang="es-ES" sz="1600" dirty="0"/>
              <a:t> </a:t>
            </a:r>
            <a:r>
              <a:rPr lang="es-ES" sz="1600" dirty="0" err="1"/>
              <a:t>learned</a:t>
            </a:r>
            <a:r>
              <a:rPr lang="es-ES" sz="1600" dirty="0"/>
              <a:t> </a:t>
            </a:r>
            <a:r>
              <a:rPr lang="es-ES" sz="1600" dirty="0" err="1"/>
              <a:t>about</a:t>
            </a:r>
            <a:r>
              <a:rPr lang="es-ES" sz="1600" dirty="0"/>
              <a:t> </a:t>
            </a:r>
            <a:r>
              <a:rPr lang="es-ES" sz="1600" dirty="0" err="1"/>
              <a:t>fear</a:t>
            </a:r>
            <a:r>
              <a:rPr lang="es-ES" sz="1600" dirty="0"/>
              <a:t>, </a:t>
            </a:r>
            <a:r>
              <a:rPr lang="es-ES" sz="1600" dirty="0" err="1"/>
              <a:t>spirit</a:t>
            </a:r>
            <a:r>
              <a:rPr lang="es-ES" sz="1600" dirty="0"/>
              <a:t> </a:t>
            </a:r>
            <a:r>
              <a:rPr lang="es-ES" sz="1600" dirty="0" err="1"/>
              <a:t>or</a:t>
            </a:r>
            <a:r>
              <a:rPr lang="es-ES" sz="1600" dirty="0"/>
              <a:t> </a:t>
            </a:r>
            <a:r>
              <a:rPr lang="es-ES" sz="1600" dirty="0" err="1"/>
              <a:t>breath</a:t>
            </a:r>
            <a:r>
              <a:rPr lang="es-ES" sz="1600" dirty="0"/>
              <a:t>,  (</a:t>
            </a:r>
            <a:r>
              <a:rPr lang="es-ES" sz="1600" dirty="0" err="1"/>
              <a:t>ruah</a:t>
            </a:r>
            <a:r>
              <a:rPr lang="es-ES" sz="1600" dirty="0"/>
              <a:t>), and </a:t>
            </a:r>
            <a:r>
              <a:rPr lang="es-ES" sz="1600" dirty="0" err="1"/>
              <a:t>peace</a:t>
            </a:r>
            <a:r>
              <a:rPr lang="es-ES" sz="1600" dirty="0"/>
              <a:t> (</a:t>
            </a:r>
            <a:r>
              <a:rPr lang="es-ES" sz="1600" dirty="0" err="1"/>
              <a:t>shalom</a:t>
            </a:r>
            <a:r>
              <a:rPr lang="es-ES" sz="1600" dirty="0"/>
              <a:t>). </a:t>
            </a:r>
            <a:endParaRPr lang="en-US" sz="1600" dirty="0"/>
          </a:p>
          <a:p>
            <a:endParaRPr lang="en-US" b="1" dirty="0"/>
          </a:p>
        </p:txBody>
      </p:sp>
      <p:sp>
        <p:nvSpPr>
          <p:cNvPr id="3" name="Rectangle 2"/>
          <p:cNvSpPr/>
          <p:nvPr/>
        </p:nvSpPr>
        <p:spPr>
          <a:xfrm>
            <a:off x="8911988" y="5783783"/>
            <a:ext cx="1521891" cy="400110"/>
          </a:xfrm>
          <a:prstGeom prst="rect">
            <a:avLst/>
          </a:prstGeom>
        </p:spPr>
        <p:txBody>
          <a:bodyPr wrap="none">
            <a:spAutoFit/>
          </a:bodyPr>
          <a:lstStyle/>
          <a:p>
            <a:r>
              <a:rPr lang="en-US" sz="2000" b="1" i="1" dirty="0"/>
              <a:t>forgiveness. </a:t>
            </a:r>
            <a:endParaRPr lang="es-ES" sz="2000" i="1" dirty="0"/>
          </a:p>
        </p:txBody>
      </p:sp>
    </p:spTree>
    <p:extLst>
      <p:ext uri="{BB962C8B-B14F-4D97-AF65-F5344CB8AC3E}">
        <p14:creationId xmlns:p14="http://schemas.microsoft.com/office/powerpoint/2010/main" val="207954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32765" y="0"/>
            <a:ext cx="10058400" cy="7042845"/>
          </a:xfrm>
          <a:prstGeom prst="rect">
            <a:avLst/>
          </a:prstGeom>
        </p:spPr>
      </p:pic>
      <p:sp>
        <p:nvSpPr>
          <p:cNvPr id="3" name="Rectangle 2"/>
          <p:cNvSpPr/>
          <p:nvPr/>
        </p:nvSpPr>
        <p:spPr>
          <a:xfrm>
            <a:off x="2491853" y="91452"/>
            <a:ext cx="7697337" cy="646331"/>
          </a:xfrm>
          <a:prstGeom prst="rect">
            <a:avLst/>
          </a:prstGeom>
          <a:solidFill>
            <a:schemeClr val="bg2">
              <a:lumMod val="5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angle 5"/>
          <p:cNvSpPr/>
          <p:nvPr/>
        </p:nvSpPr>
        <p:spPr>
          <a:xfrm>
            <a:off x="2491853" y="5852024"/>
            <a:ext cx="7792872" cy="646331"/>
          </a:xfrm>
          <a:prstGeom prst="rect">
            <a:avLst/>
          </a:prstGeom>
          <a:solidFill>
            <a:schemeClr val="bg2">
              <a:lumMod val="5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extBox 4"/>
          <p:cNvSpPr txBox="1"/>
          <p:nvPr/>
        </p:nvSpPr>
        <p:spPr>
          <a:xfrm>
            <a:off x="2525973" y="5831542"/>
            <a:ext cx="7845187" cy="646331"/>
          </a:xfrm>
          <a:prstGeom prst="rect">
            <a:avLst/>
          </a:prstGeom>
          <a:noFill/>
        </p:spPr>
        <p:txBody>
          <a:bodyPr wrap="square" rtlCol="0">
            <a:spAutoFit/>
          </a:bodyPr>
          <a:lstStyle/>
          <a:p>
            <a:pPr algn="ctr"/>
            <a:r>
              <a:rPr lang="es-ES" b="1" dirty="0">
                <a:solidFill>
                  <a:schemeClr val="bg1"/>
                </a:solidFill>
              </a:rPr>
              <a:t>Are </a:t>
            </a:r>
            <a:r>
              <a:rPr lang="es-ES" b="1" dirty="0" err="1">
                <a:solidFill>
                  <a:schemeClr val="bg1"/>
                </a:solidFill>
              </a:rPr>
              <a:t>you</a:t>
            </a:r>
            <a:r>
              <a:rPr lang="es-ES" b="1" dirty="0">
                <a:solidFill>
                  <a:schemeClr val="bg1"/>
                </a:solidFill>
              </a:rPr>
              <a:t> </a:t>
            </a:r>
            <a:r>
              <a:rPr lang="es-ES" b="1" dirty="0" err="1">
                <a:solidFill>
                  <a:schemeClr val="bg1"/>
                </a:solidFill>
              </a:rPr>
              <a:t>willing</a:t>
            </a:r>
            <a:r>
              <a:rPr lang="es-ES" b="1" dirty="0">
                <a:solidFill>
                  <a:schemeClr val="bg1"/>
                </a:solidFill>
              </a:rPr>
              <a:t> </a:t>
            </a:r>
            <a:r>
              <a:rPr lang="es-ES" b="1" dirty="0" err="1">
                <a:solidFill>
                  <a:schemeClr val="bg1"/>
                </a:solidFill>
              </a:rPr>
              <a:t>to</a:t>
            </a:r>
            <a:r>
              <a:rPr lang="es-ES" b="1" dirty="0">
                <a:solidFill>
                  <a:schemeClr val="bg1"/>
                </a:solidFill>
              </a:rPr>
              <a:t> </a:t>
            </a:r>
            <a:r>
              <a:rPr lang="es-ES" b="1" dirty="0" err="1">
                <a:solidFill>
                  <a:schemeClr val="bg1"/>
                </a:solidFill>
              </a:rPr>
              <a:t>follow</a:t>
            </a:r>
            <a:r>
              <a:rPr lang="es-ES" b="1" dirty="0">
                <a:solidFill>
                  <a:schemeClr val="bg1"/>
                </a:solidFill>
              </a:rPr>
              <a:t> in </a:t>
            </a:r>
            <a:r>
              <a:rPr lang="es-ES" b="1" dirty="0" err="1">
                <a:solidFill>
                  <a:schemeClr val="bg1"/>
                </a:solidFill>
              </a:rPr>
              <a:t>the</a:t>
            </a:r>
            <a:r>
              <a:rPr lang="es-ES" b="1" dirty="0">
                <a:solidFill>
                  <a:schemeClr val="bg1"/>
                </a:solidFill>
              </a:rPr>
              <a:t> </a:t>
            </a:r>
            <a:r>
              <a:rPr lang="es-ES" b="1" dirty="0" err="1">
                <a:solidFill>
                  <a:schemeClr val="bg1"/>
                </a:solidFill>
              </a:rPr>
              <a:t>footsteps</a:t>
            </a:r>
            <a:r>
              <a:rPr lang="es-ES" b="1" dirty="0">
                <a:solidFill>
                  <a:schemeClr val="bg1"/>
                </a:solidFill>
              </a:rPr>
              <a:t> of </a:t>
            </a:r>
            <a:r>
              <a:rPr lang="es-ES" b="1" dirty="0" err="1">
                <a:solidFill>
                  <a:schemeClr val="bg1"/>
                </a:solidFill>
              </a:rPr>
              <a:t>Jesus</a:t>
            </a:r>
            <a:r>
              <a:rPr lang="es-ES" b="1" dirty="0">
                <a:solidFill>
                  <a:schemeClr val="bg1"/>
                </a:solidFill>
              </a:rPr>
              <a:t>, and </a:t>
            </a:r>
            <a:r>
              <a:rPr lang="es-ES" b="1" dirty="0" err="1">
                <a:solidFill>
                  <a:schemeClr val="bg1"/>
                </a:solidFill>
              </a:rPr>
              <a:t>forgive</a:t>
            </a:r>
            <a:r>
              <a:rPr lang="es-ES" b="1" dirty="0">
                <a:solidFill>
                  <a:schemeClr val="bg1"/>
                </a:solidFill>
              </a:rPr>
              <a:t> </a:t>
            </a:r>
            <a:r>
              <a:rPr lang="es-ES" b="1" dirty="0" err="1">
                <a:solidFill>
                  <a:schemeClr val="bg1"/>
                </a:solidFill>
              </a:rPr>
              <a:t>like</a:t>
            </a:r>
            <a:r>
              <a:rPr lang="es-ES" b="1" dirty="0">
                <a:solidFill>
                  <a:schemeClr val="bg1"/>
                </a:solidFill>
              </a:rPr>
              <a:t> He </a:t>
            </a:r>
            <a:r>
              <a:rPr lang="es-ES" b="1" dirty="0" err="1">
                <a:solidFill>
                  <a:schemeClr val="bg1"/>
                </a:solidFill>
              </a:rPr>
              <a:t>did</a:t>
            </a:r>
            <a:r>
              <a:rPr lang="es-ES" b="1" dirty="0">
                <a:solidFill>
                  <a:schemeClr val="bg1"/>
                </a:solidFill>
              </a:rPr>
              <a:t>? </a:t>
            </a:r>
            <a:r>
              <a:rPr lang="es-ES" b="1" dirty="0" err="1">
                <a:solidFill>
                  <a:schemeClr val="bg1"/>
                </a:solidFill>
              </a:rPr>
              <a:t>Will</a:t>
            </a:r>
            <a:r>
              <a:rPr lang="es-ES" b="1" dirty="0">
                <a:solidFill>
                  <a:schemeClr val="bg1"/>
                </a:solidFill>
              </a:rPr>
              <a:t> </a:t>
            </a:r>
            <a:r>
              <a:rPr lang="es-ES" b="1" dirty="0" err="1">
                <a:solidFill>
                  <a:schemeClr val="bg1"/>
                </a:solidFill>
              </a:rPr>
              <a:t>you</a:t>
            </a:r>
            <a:r>
              <a:rPr lang="es-ES" b="1" dirty="0">
                <a:solidFill>
                  <a:schemeClr val="bg1"/>
                </a:solidFill>
              </a:rPr>
              <a:t> </a:t>
            </a:r>
            <a:r>
              <a:rPr lang="es-ES" b="1" dirty="0" err="1">
                <a:solidFill>
                  <a:schemeClr val="bg1"/>
                </a:solidFill>
              </a:rPr>
              <a:t>surrender</a:t>
            </a:r>
            <a:r>
              <a:rPr lang="es-ES" b="1" dirty="0">
                <a:solidFill>
                  <a:schemeClr val="bg1"/>
                </a:solidFill>
              </a:rPr>
              <a:t> </a:t>
            </a:r>
            <a:r>
              <a:rPr lang="es-ES" b="1" dirty="0" err="1">
                <a:solidFill>
                  <a:schemeClr val="bg1"/>
                </a:solidFill>
              </a:rPr>
              <a:t>your</a:t>
            </a:r>
            <a:r>
              <a:rPr lang="es-ES" b="1" dirty="0">
                <a:solidFill>
                  <a:schemeClr val="bg1"/>
                </a:solidFill>
              </a:rPr>
              <a:t> </a:t>
            </a:r>
            <a:r>
              <a:rPr lang="es-ES" b="1" dirty="0" err="1">
                <a:solidFill>
                  <a:schemeClr val="bg1"/>
                </a:solidFill>
              </a:rPr>
              <a:t>life</a:t>
            </a:r>
            <a:r>
              <a:rPr lang="es-ES" b="1" dirty="0">
                <a:solidFill>
                  <a:schemeClr val="bg1"/>
                </a:solidFill>
              </a:rPr>
              <a:t> </a:t>
            </a:r>
            <a:r>
              <a:rPr lang="es-ES" b="1" dirty="0" err="1">
                <a:solidFill>
                  <a:schemeClr val="bg1"/>
                </a:solidFill>
              </a:rPr>
              <a:t>for</a:t>
            </a:r>
            <a:r>
              <a:rPr lang="es-ES" b="1" dirty="0">
                <a:solidFill>
                  <a:schemeClr val="bg1"/>
                </a:solidFill>
              </a:rPr>
              <a:t> </a:t>
            </a:r>
            <a:r>
              <a:rPr lang="es-ES" b="1" dirty="0" err="1">
                <a:solidFill>
                  <a:schemeClr val="bg1"/>
                </a:solidFill>
              </a:rPr>
              <a:t>others</a:t>
            </a:r>
            <a:r>
              <a:rPr lang="es-ES" b="1" dirty="0">
                <a:solidFill>
                  <a:schemeClr val="bg1"/>
                </a:solidFill>
              </a:rPr>
              <a:t> </a:t>
            </a:r>
            <a:r>
              <a:rPr lang="es-ES" b="1" dirty="0" err="1">
                <a:solidFill>
                  <a:schemeClr val="bg1"/>
                </a:solidFill>
              </a:rPr>
              <a:t>like</a:t>
            </a:r>
            <a:r>
              <a:rPr lang="es-ES" b="1" dirty="0">
                <a:solidFill>
                  <a:schemeClr val="bg1"/>
                </a:solidFill>
              </a:rPr>
              <a:t> He </a:t>
            </a:r>
            <a:r>
              <a:rPr lang="es-ES" b="1" dirty="0" err="1">
                <a:solidFill>
                  <a:schemeClr val="bg1"/>
                </a:solidFill>
              </a:rPr>
              <a:t>did</a:t>
            </a:r>
            <a:r>
              <a:rPr lang="es-ES" b="1" dirty="0">
                <a:solidFill>
                  <a:schemeClr val="bg1"/>
                </a:solidFill>
              </a:rPr>
              <a:t>? </a:t>
            </a:r>
            <a:r>
              <a:rPr lang="es-ES" b="1" dirty="0" err="1">
                <a:solidFill>
                  <a:schemeClr val="bg1"/>
                </a:solidFill>
              </a:rPr>
              <a:t>Even</a:t>
            </a:r>
            <a:r>
              <a:rPr lang="es-ES" b="1" dirty="0">
                <a:solidFill>
                  <a:schemeClr val="bg1"/>
                </a:solidFill>
              </a:rPr>
              <a:t> </a:t>
            </a:r>
            <a:r>
              <a:rPr lang="es-ES" b="1" dirty="0" err="1">
                <a:solidFill>
                  <a:schemeClr val="bg1"/>
                </a:solidFill>
              </a:rPr>
              <a:t>when</a:t>
            </a:r>
            <a:r>
              <a:rPr lang="es-ES" b="1" dirty="0">
                <a:solidFill>
                  <a:schemeClr val="bg1"/>
                </a:solidFill>
              </a:rPr>
              <a:t> </a:t>
            </a:r>
            <a:r>
              <a:rPr lang="es-ES" b="1" dirty="0" err="1">
                <a:solidFill>
                  <a:schemeClr val="bg1"/>
                </a:solidFill>
              </a:rPr>
              <a:t>others</a:t>
            </a:r>
            <a:r>
              <a:rPr lang="es-ES" b="1" dirty="0">
                <a:solidFill>
                  <a:schemeClr val="bg1"/>
                </a:solidFill>
              </a:rPr>
              <a:t> </a:t>
            </a:r>
            <a:r>
              <a:rPr lang="es-ES" b="1" dirty="0" err="1">
                <a:solidFill>
                  <a:schemeClr val="bg1"/>
                </a:solidFill>
              </a:rPr>
              <a:t>persecute</a:t>
            </a:r>
            <a:r>
              <a:rPr lang="es-ES" b="1" dirty="0">
                <a:solidFill>
                  <a:schemeClr val="bg1"/>
                </a:solidFill>
              </a:rPr>
              <a:t> </a:t>
            </a:r>
            <a:r>
              <a:rPr lang="es-ES" b="1" dirty="0" err="1">
                <a:solidFill>
                  <a:schemeClr val="bg1"/>
                </a:solidFill>
              </a:rPr>
              <a:t>you</a:t>
            </a:r>
            <a:r>
              <a:rPr lang="es-ES" b="1" dirty="0">
                <a:solidFill>
                  <a:schemeClr val="bg1"/>
                </a:solidFill>
              </a:rPr>
              <a:t>?</a:t>
            </a:r>
          </a:p>
        </p:txBody>
      </p:sp>
      <p:sp>
        <p:nvSpPr>
          <p:cNvPr id="4" name="TextBox 3"/>
          <p:cNvSpPr txBox="1"/>
          <p:nvPr/>
        </p:nvSpPr>
        <p:spPr>
          <a:xfrm>
            <a:off x="3043451" y="37067"/>
            <a:ext cx="6810233" cy="646331"/>
          </a:xfrm>
          <a:prstGeom prst="rect">
            <a:avLst/>
          </a:prstGeom>
          <a:noFill/>
        </p:spPr>
        <p:txBody>
          <a:bodyPr wrap="square" rtlCol="0">
            <a:spAutoFit/>
          </a:bodyPr>
          <a:lstStyle/>
          <a:p>
            <a:pPr algn="ctr"/>
            <a:r>
              <a:rPr lang="es-ES" b="1" dirty="0" err="1">
                <a:solidFill>
                  <a:schemeClr val="bg1"/>
                </a:solidFill>
              </a:rPr>
              <a:t>If</a:t>
            </a:r>
            <a:r>
              <a:rPr lang="es-ES" b="1" dirty="0">
                <a:solidFill>
                  <a:schemeClr val="bg1"/>
                </a:solidFill>
              </a:rPr>
              <a:t> </a:t>
            </a:r>
            <a:r>
              <a:rPr lang="es-ES" b="1" dirty="0" err="1">
                <a:solidFill>
                  <a:schemeClr val="bg1"/>
                </a:solidFill>
              </a:rPr>
              <a:t>Jesus</a:t>
            </a:r>
            <a:r>
              <a:rPr lang="es-ES" b="1" dirty="0">
                <a:solidFill>
                  <a:schemeClr val="bg1"/>
                </a:solidFill>
              </a:rPr>
              <a:t> </a:t>
            </a:r>
            <a:r>
              <a:rPr lang="es-ES" b="1" dirty="0" err="1">
                <a:solidFill>
                  <a:schemeClr val="bg1"/>
                </a:solidFill>
              </a:rPr>
              <a:t>forgave</a:t>
            </a:r>
            <a:r>
              <a:rPr lang="es-ES" b="1" dirty="0">
                <a:solidFill>
                  <a:schemeClr val="bg1"/>
                </a:solidFill>
              </a:rPr>
              <a:t> </a:t>
            </a:r>
            <a:r>
              <a:rPr lang="es-ES" b="1" dirty="0" err="1">
                <a:solidFill>
                  <a:schemeClr val="bg1"/>
                </a:solidFill>
              </a:rPr>
              <a:t>those</a:t>
            </a:r>
            <a:r>
              <a:rPr lang="es-ES" b="1" dirty="0">
                <a:solidFill>
                  <a:schemeClr val="bg1"/>
                </a:solidFill>
              </a:rPr>
              <a:t> </a:t>
            </a:r>
            <a:r>
              <a:rPr lang="es-ES" b="1" dirty="0" err="1">
                <a:solidFill>
                  <a:schemeClr val="bg1"/>
                </a:solidFill>
              </a:rPr>
              <a:t>who</a:t>
            </a:r>
            <a:r>
              <a:rPr lang="es-ES" b="1" dirty="0">
                <a:solidFill>
                  <a:schemeClr val="bg1"/>
                </a:solidFill>
              </a:rPr>
              <a:t> </a:t>
            </a:r>
            <a:r>
              <a:rPr lang="es-ES" b="1" dirty="0" err="1">
                <a:solidFill>
                  <a:schemeClr val="bg1"/>
                </a:solidFill>
              </a:rPr>
              <a:t>crucified</a:t>
            </a:r>
            <a:r>
              <a:rPr lang="es-ES" b="1" dirty="0">
                <a:solidFill>
                  <a:schemeClr val="bg1"/>
                </a:solidFill>
              </a:rPr>
              <a:t> </a:t>
            </a:r>
            <a:r>
              <a:rPr lang="es-ES" b="1" dirty="0" err="1">
                <a:solidFill>
                  <a:schemeClr val="bg1"/>
                </a:solidFill>
              </a:rPr>
              <a:t>Him</a:t>
            </a:r>
            <a:r>
              <a:rPr lang="es-ES" b="1" dirty="0">
                <a:solidFill>
                  <a:schemeClr val="bg1"/>
                </a:solidFill>
              </a:rPr>
              <a:t>, and he </a:t>
            </a:r>
            <a:r>
              <a:rPr lang="es-ES" b="1" dirty="0" err="1">
                <a:solidFill>
                  <a:schemeClr val="bg1"/>
                </a:solidFill>
              </a:rPr>
              <a:t>also</a:t>
            </a:r>
            <a:r>
              <a:rPr lang="es-ES" b="1" dirty="0">
                <a:solidFill>
                  <a:schemeClr val="bg1"/>
                </a:solidFill>
              </a:rPr>
              <a:t> </a:t>
            </a:r>
            <a:r>
              <a:rPr lang="es-ES" b="1" dirty="0" err="1">
                <a:solidFill>
                  <a:schemeClr val="bg1"/>
                </a:solidFill>
              </a:rPr>
              <a:t>always</a:t>
            </a:r>
            <a:r>
              <a:rPr lang="es-ES" b="1" dirty="0">
                <a:solidFill>
                  <a:schemeClr val="bg1"/>
                </a:solidFill>
              </a:rPr>
              <a:t> </a:t>
            </a:r>
            <a:r>
              <a:rPr lang="es-ES" b="1" dirty="0" err="1">
                <a:solidFill>
                  <a:schemeClr val="bg1"/>
                </a:solidFill>
              </a:rPr>
              <a:t>forgives</a:t>
            </a:r>
            <a:r>
              <a:rPr lang="es-ES" b="1" dirty="0">
                <a:solidFill>
                  <a:schemeClr val="bg1"/>
                </a:solidFill>
              </a:rPr>
              <a:t> </a:t>
            </a:r>
            <a:r>
              <a:rPr lang="es-ES" b="1" dirty="0" err="1">
                <a:solidFill>
                  <a:schemeClr val="bg1"/>
                </a:solidFill>
              </a:rPr>
              <a:t>us</a:t>
            </a:r>
            <a:r>
              <a:rPr lang="es-ES" b="1" dirty="0">
                <a:solidFill>
                  <a:schemeClr val="bg1"/>
                </a:solidFill>
              </a:rPr>
              <a:t>, </a:t>
            </a:r>
            <a:r>
              <a:rPr lang="es-ES" b="1" dirty="0" err="1">
                <a:solidFill>
                  <a:schemeClr val="bg1"/>
                </a:solidFill>
              </a:rPr>
              <a:t>we</a:t>
            </a:r>
            <a:r>
              <a:rPr lang="es-ES" b="1" dirty="0">
                <a:solidFill>
                  <a:schemeClr val="bg1"/>
                </a:solidFill>
              </a:rPr>
              <a:t> </a:t>
            </a:r>
            <a:r>
              <a:rPr lang="es-ES" b="1" dirty="0" err="1">
                <a:solidFill>
                  <a:schemeClr val="bg1"/>
                </a:solidFill>
              </a:rPr>
              <a:t>must</a:t>
            </a:r>
            <a:r>
              <a:rPr lang="es-ES" b="1" dirty="0">
                <a:solidFill>
                  <a:schemeClr val="bg1"/>
                </a:solidFill>
              </a:rPr>
              <a:t> </a:t>
            </a:r>
            <a:r>
              <a:rPr lang="es-ES" b="1" dirty="0" err="1">
                <a:solidFill>
                  <a:schemeClr val="bg1"/>
                </a:solidFill>
              </a:rPr>
              <a:t>also</a:t>
            </a:r>
            <a:r>
              <a:rPr lang="es-ES" b="1" dirty="0">
                <a:solidFill>
                  <a:schemeClr val="bg1"/>
                </a:solidFill>
              </a:rPr>
              <a:t> </a:t>
            </a:r>
            <a:r>
              <a:rPr lang="es-ES" b="1" dirty="0" err="1">
                <a:solidFill>
                  <a:schemeClr val="bg1"/>
                </a:solidFill>
              </a:rPr>
              <a:t>always</a:t>
            </a:r>
            <a:r>
              <a:rPr lang="es-ES" b="1" dirty="0">
                <a:solidFill>
                  <a:schemeClr val="bg1"/>
                </a:solidFill>
              </a:rPr>
              <a:t> </a:t>
            </a:r>
            <a:r>
              <a:rPr lang="es-ES" b="1" dirty="0" err="1">
                <a:solidFill>
                  <a:schemeClr val="bg1"/>
                </a:solidFill>
              </a:rPr>
              <a:t>forgive</a:t>
            </a:r>
            <a:r>
              <a:rPr lang="es-ES" b="1" dirty="0">
                <a:solidFill>
                  <a:schemeClr val="bg1"/>
                </a:solidFill>
              </a:rPr>
              <a:t> </a:t>
            </a:r>
            <a:r>
              <a:rPr lang="es-ES" b="1" dirty="0" err="1">
                <a:solidFill>
                  <a:schemeClr val="bg1"/>
                </a:solidFill>
              </a:rPr>
              <a:t>others</a:t>
            </a:r>
            <a:r>
              <a:rPr lang="es-ES" b="1" dirty="0">
                <a:solidFill>
                  <a:schemeClr val="bg1"/>
                </a:solidFill>
              </a:rPr>
              <a:t>.</a:t>
            </a:r>
          </a:p>
        </p:txBody>
      </p:sp>
    </p:spTree>
    <p:extLst>
      <p:ext uri="{BB962C8B-B14F-4D97-AF65-F5344CB8AC3E}">
        <p14:creationId xmlns:p14="http://schemas.microsoft.com/office/powerpoint/2010/main" val="190144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5"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322" y="-1842971"/>
            <a:ext cx="12341322" cy="12444773"/>
          </a:xfrm>
          <a:prstGeom prst="rect">
            <a:avLst/>
          </a:prstGeom>
        </p:spPr>
      </p:pic>
      <p:sp>
        <p:nvSpPr>
          <p:cNvPr id="4" name="TextBox 3"/>
          <p:cNvSpPr txBox="1"/>
          <p:nvPr/>
        </p:nvSpPr>
        <p:spPr>
          <a:xfrm>
            <a:off x="3166973" y="366722"/>
            <a:ext cx="6187041" cy="1569660"/>
          </a:xfrm>
          <a:prstGeom prst="rect">
            <a:avLst/>
          </a:prstGeom>
          <a:noFill/>
        </p:spPr>
        <p:txBody>
          <a:bodyPr wrap="square" rtlCol="0">
            <a:spAutoFit/>
          </a:bodyPr>
          <a:lstStyle/>
          <a:p>
            <a:pPr algn="ctr"/>
            <a:r>
              <a:rPr lang="es-ES" sz="2400" b="1" dirty="0" err="1">
                <a:solidFill>
                  <a:schemeClr val="bg1"/>
                </a:solidFill>
              </a:rPr>
              <a:t>The</a:t>
            </a:r>
            <a:r>
              <a:rPr lang="es-ES" sz="2400" b="1" dirty="0">
                <a:solidFill>
                  <a:schemeClr val="bg1"/>
                </a:solidFill>
              </a:rPr>
              <a:t> </a:t>
            </a:r>
            <a:r>
              <a:rPr lang="es-ES" sz="2400" b="1" dirty="0" err="1">
                <a:solidFill>
                  <a:schemeClr val="bg1"/>
                </a:solidFill>
              </a:rPr>
              <a:t>Holy</a:t>
            </a:r>
            <a:r>
              <a:rPr lang="es-ES" sz="2400" b="1" dirty="0">
                <a:solidFill>
                  <a:schemeClr val="bg1"/>
                </a:solidFill>
              </a:rPr>
              <a:t> </a:t>
            </a:r>
            <a:r>
              <a:rPr lang="es-ES" sz="2400" b="1" dirty="0" err="1">
                <a:solidFill>
                  <a:schemeClr val="bg1"/>
                </a:solidFill>
              </a:rPr>
              <a:t>Spirit</a:t>
            </a:r>
            <a:r>
              <a:rPr lang="es-ES" sz="2400" b="1" dirty="0">
                <a:solidFill>
                  <a:schemeClr val="bg1"/>
                </a:solidFill>
              </a:rPr>
              <a:t> </a:t>
            </a:r>
            <a:r>
              <a:rPr lang="es-ES" sz="2400" b="1" dirty="0" err="1">
                <a:solidFill>
                  <a:schemeClr val="bg1"/>
                </a:solidFill>
              </a:rPr>
              <a:t>will</a:t>
            </a:r>
            <a:r>
              <a:rPr lang="es-ES" sz="2400" b="1" dirty="0">
                <a:solidFill>
                  <a:schemeClr val="bg1"/>
                </a:solidFill>
              </a:rPr>
              <a:t> </a:t>
            </a:r>
            <a:r>
              <a:rPr lang="es-ES" sz="2400" b="1" dirty="0" err="1">
                <a:solidFill>
                  <a:schemeClr val="bg1"/>
                </a:solidFill>
              </a:rPr>
              <a:t>give</a:t>
            </a:r>
            <a:r>
              <a:rPr lang="es-ES" sz="2400" b="1" dirty="0">
                <a:solidFill>
                  <a:schemeClr val="bg1"/>
                </a:solidFill>
              </a:rPr>
              <a:t> </a:t>
            </a:r>
            <a:r>
              <a:rPr lang="es-ES" sz="2400" b="1" dirty="0" err="1">
                <a:solidFill>
                  <a:schemeClr val="bg1"/>
                </a:solidFill>
              </a:rPr>
              <a:t>you</a:t>
            </a:r>
            <a:r>
              <a:rPr lang="es-ES" sz="2400" b="1" dirty="0">
                <a:solidFill>
                  <a:schemeClr val="bg1"/>
                </a:solidFill>
              </a:rPr>
              <a:t> </a:t>
            </a:r>
            <a:r>
              <a:rPr lang="es-ES" sz="2400" b="1" dirty="0" err="1">
                <a:solidFill>
                  <a:schemeClr val="bg1"/>
                </a:solidFill>
              </a:rPr>
              <a:t>the</a:t>
            </a:r>
            <a:r>
              <a:rPr lang="es-ES" sz="2400" b="1" dirty="0">
                <a:solidFill>
                  <a:schemeClr val="bg1"/>
                </a:solidFill>
              </a:rPr>
              <a:t> </a:t>
            </a:r>
            <a:r>
              <a:rPr lang="es-ES" sz="2400" b="1" dirty="0" err="1">
                <a:solidFill>
                  <a:schemeClr val="bg1"/>
                </a:solidFill>
              </a:rPr>
              <a:t>strength</a:t>
            </a:r>
            <a:r>
              <a:rPr lang="es-ES" sz="2400" b="1" dirty="0">
                <a:solidFill>
                  <a:schemeClr val="bg1"/>
                </a:solidFill>
              </a:rPr>
              <a:t> </a:t>
            </a:r>
            <a:r>
              <a:rPr lang="es-ES" sz="2400" b="1" dirty="0" err="1">
                <a:solidFill>
                  <a:schemeClr val="bg1"/>
                </a:solidFill>
              </a:rPr>
              <a:t>to</a:t>
            </a:r>
            <a:r>
              <a:rPr lang="es-ES" sz="2400" b="1" dirty="0">
                <a:solidFill>
                  <a:schemeClr val="bg1"/>
                </a:solidFill>
              </a:rPr>
              <a:t> do so! </a:t>
            </a:r>
            <a:r>
              <a:rPr lang="es-ES" sz="2400" b="1" dirty="0" err="1">
                <a:solidFill>
                  <a:schemeClr val="bg1"/>
                </a:solidFill>
              </a:rPr>
              <a:t>It´s</a:t>
            </a:r>
            <a:r>
              <a:rPr lang="es-ES" sz="2400" b="1" dirty="0">
                <a:solidFill>
                  <a:schemeClr val="bg1"/>
                </a:solidFill>
              </a:rPr>
              <a:t> </a:t>
            </a:r>
            <a:r>
              <a:rPr lang="es-ES" sz="2400" b="1" dirty="0" err="1">
                <a:solidFill>
                  <a:schemeClr val="bg1"/>
                </a:solidFill>
              </a:rPr>
              <a:t>all</a:t>
            </a:r>
            <a:r>
              <a:rPr lang="es-ES" sz="2400" b="1" dirty="0">
                <a:solidFill>
                  <a:schemeClr val="bg1"/>
                </a:solidFill>
              </a:rPr>
              <a:t> </a:t>
            </a:r>
            <a:r>
              <a:rPr lang="es-ES" sz="2400" b="1" dirty="0" err="1">
                <a:solidFill>
                  <a:schemeClr val="bg1"/>
                </a:solidFill>
              </a:rPr>
              <a:t>part</a:t>
            </a:r>
            <a:r>
              <a:rPr lang="es-ES" sz="2400" b="1" dirty="0">
                <a:solidFill>
                  <a:schemeClr val="bg1"/>
                </a:solidFill>
              </a:rPr>
              <a:t> of </a:t>
            </a:r>
            <a:r>
              <a:rPr lang="es-ES" sz="2400" b="1" dirty="0" err="1">
                <a:solidFill>
                  <a:schemeClr val="bg1"/>
                </a:solidFill>
              </a:rPr>
              <a:t>being</a:t>
            </a:r>
            <a:r>
              <a:rPr lang="es-ES" sz="2400" b="1" dirty="0">
                <a:solidFill>
                  <a:schemeClr val="bg1"/>
                </a:solidFill>
              </a:rPr>
              <a:t> a true </a:t>
            </a:r>
            <a:r>
              <a:rPr lang="es-ES" sz="2400" b="1" dirty="0" err="1">
                <a:solidFill>
                  <a:schemeClr val="bg1"/>
                </a:solidFill>
              </a:rPr>
              <a:t>disciple</a:t>
            </a:r>
            <a:r>
              <a:rPr lang="es-ES" sz="2400" b="1" dirty="0">
                <a:solidFill>
                  <a:schemeClr val="bg1"/>
                </a:solidFill>
              </a:rPr>
              <a:t> of </a:t>
            </a:r>
            <a:r>
              <a:rPr lang="es-ES" sz="2400" b="1" dirty="0" err="1">
                <a:solidFill>
                  <a:schemeClr val="bg1"/>
                </a:solidFill>
              </a:rPr>
              <a:t>Jesus</a:t>
            </a:r>
            <a:r>
              <a:rPr lang="es-ES" sz="2400" b="1" dirty="0">
                <a:solidFill>
                  <a:schemeClr val="bg1"/>
                </a:solidFill>
              </a:rPr>
              <a:t>. </a:t>
            </a:r>
            <a:r>
              <a:rPr lang="es-ES" sz="2400" b="1" dirty="0" err="1">
                <a:solidFill>
                  <a:schemeClr val="bg1"/>
                </a:solidFill>
              </a:rPr>
              <a:t>Lets</a:t>
            </a:r>
            <a:r>
              <a:rPr lang="es-ES" sz="2400" b="1" dirty="0">
                <a:solidFill>
                  <a:schemeClr val="bg1"/>
                </a:solidFill>
              </a:rPr>
              <a:t> </a:t>
            </a:r>
            <a:r>
              <a:rPr lang="es-ES" sz="2400" b="1" dirty="0" err="1">
                <a:solidFill>
                  <a:schemeClr val="bg1"/>
                </a:solidFill>
              </a:rPr>
              <a:t>all</a:t>
            </a:r>
            <a:r>
              <a:rPr lang="es-ES" sz="2400" b="1" dirty="0">
                <a:solidFill>
                  <a:schemeClr val="bg1"/>
                </a:solidFill>
              </a:rPr>
              <a:t> </a:t>
            </a:r>
            <a:r>
              <a:rPr lang="es-ES" sz="2400" b="1" dirty="0" err="1">
                <a:solidFill>
                  <a:schemeClr val="bg1"/>
                </a:solidFill>
              </a:rPr>
              <a:t>pray</a:t>
            </a:r>
            <a:r>
              <a:rPr lang="es-ES" sz="2400" b="1" dirty="0">
                <a:solidFill>
                  <a:schemeClr val="bg1"/>
                </a:solidFill>
              </a:rPr>
              <a:t> </a:t>
            </a:r>
            <a:r>
              <a:rPr lang="es-ES" sz="2400" b="1" dirty="0" err="1">
                <a:solidFill>
                  <a:schemeClr val="bg1"/>
                </a:solidFill>
              </a:rPr>
              <a:t>together</a:t>
            </a:r>
            <a:r>
              <a:rPr lang="es-ES" sz="2400" b="1" dirty="0">
                <a:solidFill>
                  <a:schemeClr val="bg1"/>
                </a:solidFill>
              </a:rPr>
              <a:t> </a:t>
            </a:r>
            <a:r>
              <a:rPr lang="es-ES" sz="2400" b="1" dirty="0" err="1">
                <a:solidFill>
                  <a:schemeClr val="bg1"/>
                </a:solidFill>
              </a:rPr>
              <a:t>now</a:t>
            </a:r>
            <a:r>
              <a:rPr lang="es-ES" sz="2400" b="1" dirty="0">
                <a:solidFill>
                  <a:schemeClr val="bg1"/>
                </a:solidFill>
              </a:rPr>
              <a:t>, </a:t>
            </a:r>
            <a:r>
              <a:rPr lang="es-ES" sz="2400" b="1" dirty="0" err="1">
                <a:solidFill>
                  <a:schemeClr val="bg1"/>
                </a:solidFill>
              </a:rPr>
              <a:t>asking</a:t>
            </a:r>
            <a:r>
              <a:rPr lang="es-ES" sz="2400" b="1" dirty="0">
                <a:solidFill>
                  <a:schemeClr val="bg1"/>
                </a:solidFill>
              </a:rPr>
              <a:t> </a:t>
            </a:r>
            <a:r>
              <a:rPr lang="es-ES" sz="2400" b="1" dirty="0" err="1">
                <a:solidFill>
                  <a:schemeClr val="bg1"/>
                </a:solidFill>
              </a:rPr>
              <a:t>the</a:t>
            </a:r>
            <a:r>
              <a:rPr lang="es-ES" sz="2400" b="1" dirty="0">
                <a:solidFill>
                  <a:schemeClr val="bg1"/>
                </a:solidFill>
              </a:rPr>
              <a:t> </a:t>
            </a:r>
            <a:r>
              <a:rPr lang="es-ES" sz="2400" b="1" dirty="0" err="1">
                <a:solidFill>
                  <a:schemeClr val="bg1"/>
                </a:solidFill>
              </a:rPr>
              <a:t>Holy</a:t>
            </a:r>
            <a:r>
              <a:rPr lang="es-ES" sz="2400" b="1" dirty="0">
                <a:solidFill>
                  <a:schemeClr val="bg1"/>
                </a:solidFill>
              </a:rPr>
              <a:t> </a:t>
            </a:r>
            <a:r>
              <a:rPr lang="es-ES" sz="2400" b="1" dirty="0" err="1">
                <a:solidFill>
                  <a:schemeClr val="bg1"/>
                </a:solidFill>
              </a:rPr>
              <a:t>Spirit</a:t>
            </a:r>
            <a:r>
              <a:rPr lang="es-ES" sz="2400" b="1" dirty="0">
                <a:solidFill>
                  <a:schemeClr val="bg1"/>
                </a:solidFill>
              </a:rPr>
              <a:t> </a:t>
            </a:r>
            <a:r>
              <a:rPr lang="es-ES" sz="2400" b="1" dirty="0" err="1">
                <a:solidFill>
                  <a:schemeClr val="bg1"/>
                </a:solidFill>
              </a:rPr>
              <a:t>to</a:t>
            </a:r>
            <a:r>
              <a:rPr lang="es-ES" sz="2400" b="1" dirty="0">
                <a:solidFill>
                  <a:schemeClr val="bg1"/>
                </a:solidFill>
              </a:rPr>
              <a:t> </a:t>
            </a:r>
            <a:r>
              <a:rPr lang="es-ES" sz="2400" b="1" dirty="0" err="1">
                <a:solidFill>
                  <a:schemeClr val="bg1"/>
                </a:solidFill>
              </a:rPr>
              <a:t>fill</a:t>
            </a:r>
            <a:r>
              <a:rPr lang="es-ES" sz="2400" b="1" dirty="0">
                <a:solidFill>
                  <a:schemeClr val="bg1"/>
                </a:solidFill>
              </a:rPr>
              <a:t> </a:t>
            </a:r>
            <a:r>
              <a:rPr lang="es-ES" sz="2400" b="1" dirty="0" err="1">
                <a:solidFill>
                  <a:schemeClr val="bg1"/>
                </a:solidFill>
              </a:rPr>
              <a:t>us</a:t>
            </a:r>
            <a:r>
              <a:rPr lang="es-ES" sz="2400" b="1" dirty="0">
                <a:solidFill>
                  <a:schemeClr val="bg1"/>
                </a:solidFill>
              </a:rPr>
              <a:t> </a:t>
            </a:r>
            <a:r>
              <a:rPr lang="es-ES" sz="2400" b="1" dirty="0" err="1">
                <a:solidFill>
                  <a:schemeClr val="bg1"/>
                </a:solidFill>
              </a:rPr>
              <a:t>with</a:t>
            </a:r>
            <a:r>
              <a:rPr lang="es-ES" sz="2400" b="1" dirty="0">
                <a:solidFill>
                  <a:schemeClr val="bg1"/>
                </a:solidFill>
              </a:rPr>
              <a:t> </a:t>
            </a:r>
            <a:r>
              <a:rPr lang="es-ES" sz="2400" b="1" dirty="0" err="1">
                <a:solidFill>
                  <a:schemeClr val="bg1"/>
                </a:solidFill>
              </a:rPr>
              <a:t>his</a:t>
            </a:r>
            <a:r>
              <a:rPr lang="es-ES" sz="2400" b="1" dirty="0">
                <a:solidFill>
                  <a:schemeClr val="bg1"/>
                </a:solidFill>
              </a:rPr>
              <a:t> </a:t>
            </a:r>
            <a:r>
              <a:rPr lang="es-ES" sz="2400" b="1" dirty="0" err="1">
                <a:solidFill>
                  <a:schemeClr val="bg1"/>
                </a:solidFill>
              </a:rPr>
              <a:t>love</a:t>
            </a:r>
            <a:r>
              <a:rPr lang="es-ES" sz="2400" b="1" dirty="0">
                <a:solidFill>
                  <a:schemeClr val="bg1"/>
                </a:solidFill>
              </a:rPr>
              <a:t> and </a:t>
            </a:r>
            <a:r>
              <a:rPr lang="es-ES" sz="2400" b="1" dirty="0" err="1">
                <a:solidFill>
                  <a:schemeClr val="bg1"/>
                </a:solidFill>
              </a:rPr>
              <a:t>forgiveness</a:t>
            </a:r>
            <a:r>
              <a:rPr lang="es-ES" sz="2400" b="1" dirty="0">
                <a:solidFill>
                  <a:schemeClr val="bg1"/>
                </a:solidFill>
              </a:rPr>
              <a:t>. </a:t>
            </a:r>
          </a:p>
        </p:txBody>
      </p:sp>
      <p:sp>
        <p:nvSpPr>
          <p:cNvPr id="5" name="Rectangle 4"/>
          <p:cNvSpPr/>
          <p:nvPr/>
        </p:nvSpPr>
        <p:spPr>
          <a:xfrm>
            <a:off x="3635872" y="2145824"/>
            <a:ext cx="5249244" cy="4000501"/>
          </a:xfrm>
          <a:prstGeom prst="rect">
            <a:avLst/>
          </a:prstGeom>
          <a:solidFill>
            <a:schemeClr val="tx1">
              <a:lumMod val="65000"/>
              <a:lumOff val="35000"/>
              <a:alpha val="28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angle 2"/>
          <p:cNvSpPr/>
          <p:nvPr/>
        </p:nvSpPr>
        <p:spPr>
          <a:xfrm>
            <a:off x="3952770" y="2408516"/>
            <a:ext cx="4615449" cy="3477875"/>
          </a:xfrm>
          <a:prstGeom prst="rect">
            <a:avLst/>
          </a:prstGeom>
          <a:effectLst>
            <a:softEdge rad="63500"/>
          </a:effectLst>
        </p:spPr>
        <p:txBody>
          <a:bodyPr wrap="square">
            <a:spAutoFit/>
          </a:bodyPr>
          <a:lstStyle/>
          <a:p>
            <a:pPr algn="ctr"/>
            <a:r>
              <a:rPr lang="en-US" sz="2000" b="1" dirty="0">
                <a:solidFill>
                  <a:schemeClr val="bg1"/>
                </a:solidFill>
                <a:latin typeface="Arial" panose="020B0604020202020204" pitchFamily="34" charset="0"/>
              </a:rPr>
              <a:t>O Holy Spirit, Jesus freely chose to suffer and die for me because of His great love for me. I have pains in my life - hurts, wounds, sufferings, difficulties. Teach me to forgive. Strengthen me to follow in Jesus’ footsteps so that I can walk my road to Calvary without fearing evil. Renew me, and lead me into my new life of victory and resurrection. Amen.</a:t>
            </a:r>
            <a:endParaRPr lang="es-ES" sz="2000" b="1" dirty="0">
              <a:solidFill>
                <a:schemeClr val="bg1"/>
              </a:solidFill>
            </a:endParaRPr>
          </a:p>
        </p:txBody>
      </p:sp>
    </p:spTree>
    <p:extLst>
      <p:ext uri="{BB962C8B-B14F-4D97-AF65-F5344CB8AC3E}">
        <p14:creationId xmlns:p14="http://schemas.microsoft.com/office/powerpoint/2010/main" val="259708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88900"/>
            <a:ext cx="12192000" cy="6946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Luna 5"/>
          <p:cNvSpPr/>
          <p:nvPr/>
        </p:nvSpPr>
        <p:spPr>
          <a:xfrm>
            <a:off x="-1270000" y="-609600"/>
            <a:ext cx="13462000" cy="7937500"/>
          </a:xfrm>
          <a:prstGeom prst="moon">
            <a:avLst>
              <a:gd name="adj" fmla="val 875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CuadroTexto 3"/>
          <p:cNvSpPr txBox="1"/>
          <p:nvPr/>
        </p:nvSpPr>
        <p:spPr>
          <a:xfrm>
            <a:off x="1201003" y="341194"/>
            <a:ext cx="9659012" cy="6494085"/>
          </a:xfrm>
          <a:prstGeom prst="rect">
            <a:avLst/>
          </a:prstGeom>
          <a:noFill/>
        </p:spPr>
        <p:txBody>
          <a:bodyPr wrap="square" rtlCol="0">
            <a:spAutoFit/>
          </a:bodyPr>
          <a:lstStyle/>
          <a:p>
            <a:pPr algn="ctr"/>
            <a:r>
              <a:rPr lang="en-US" sz="3200" b="1" dirty="0"/>
              <a:t>And don</a:t>
            </a:r>
            <a:r>
              <a:rPr lang="es-ES" sz="3200" b="1" dirty="0"/>
              <a:t>´t </a:t>
            </a:r>
            <a:r>
              <a:rPr lang="es-ES" sz="3200" b="1" dirty="0" err="1"/>
              <a:t>forget</a:t>
            </a:r>
            <a:r>
              <a:rPr lang="es-ES" sz="3200" b="1" dirty="0"/>
              <a:t> to </a:t>
            </a:r>
            <a:r>
              <a:rPr lang="es-ES" sz="3200" b="1" dirty="0" err="1"/>
              <a:t>check</a:t>
            </a:r>
            <a:r>
              <a:rPr lang="es-ES" sz="3200" b="1" dirty="0"/>
              <a:t> </a:t>
            </a:r>
            <a:r>
              <a:rPr lang="es-ES" sz="3200" b="1" dirty="0" err="1"/>
              <a:t>out</a:t>
            </a:r>
            <a:r>
              <a:rPr lang="es-ES" sz="3200" b="1" dirty="0"/>
              <a:t> </a:t>
            </a:r>
            <a:r>
              <a:rPr lang="es-ES" sz="3200" b="1" dirty="0" err="1"/>
              <a:t>my</a:t>
            </a:r>
            <a:r>
              <a:rPr lang="es-ES" sz="3200" b="1" dirty="0"/>
              <a:t> </a:t>
            </a:r>
            <a:r>
              <a:rPr lang="es-ES" sz="3200" b="1" dirty="0" err="1"/>
              <a:t>latest</a:t>
            </a:r>
            <a:r>
              <a:rPr lang="es-ES" sz="3200" b="1" dirty="0"/>
              <a:t> video </a:t>
            </a:r>
            <a:r>
              <a:rPr lang="es-ES" sz="3200" b="1" dirty="0" err="1"/>
              <a:t>message</a:t>
            </a:r>
            <a:r>
              <a:rPr lang="es-ES" sz="3200" b="1" dirty="0"/>
              <a:t>! </a:t>
            </a:r>
          </a:p>
          <a:p>
            <a:pPr algn="ctr"/>
            <a:endParaRPr lang="es-ES" sz="3200" b="1" dirty="0"/>
          </a:p>
          <a:p>
            <a:pPr algn="ctr"/>
            <a:endParaRPr lang="es-ES" sz="3200" b="1" dirty="0"/>
          </a:p>
          <a:p>
            <a:pPr algn="ctr"/>
            <a:endParaRPr lang="es-ES" sz="3200" b="1" dirty="0"/>
          </a:p>
          <a:p>
            <a:pPr algn="ctr"/>
            <a:endParaRPr lang="es-ES" sz="3200" b="1" dirty="0"/>
          </a:p>
          <a:p>
            <a:pPr algn="ctr"/>
            <a:endParaRPr lang="es-ES" sz="3200" b="1" dirty="0"/>
          </a:p>
          <a:p>
            <a:pPr algn="ctr"/>
            <a:endParaRPr lang="es-ES" sz="3200" b="1" dirty="0"/>
          </a:p>
          <a:p>
            <a:pPr algn="ctr"/>
            <a:endParaRPr lang="es-ES" sz="3200" b="1" dirty="0"/>
          </a:p>
          <a:p>
            <a:pPr algn="ctr"/>
            <a:endParaRPr lang="es-ES" sz="3200" b="1" dirty="0"/>
          </a:p>
          <a:p>
            <a:pPr algn="ctr"/>
            <a:endParaRPr lang="es-ES" sz="3200" b="1" dirty="0"/>
          </a:p>
          <a:p>
            <a:pPr algn="ctr"/>
            <a:endParaRPr lang="es-ES" sz="3200" b="1" dirty="0"/>
          </a:p>
          <a:p>
            <a:pPr algn="ctr"/>
            <a:r>
              <a:rPr lang="es-ES" sz="3200" b="1" dirty="0" err="1"/>
              <a:t>Here´s</a:t>
            </a:r>
            <a:r>
              <a:rPr lang="es-ES" sz="3200" b="1" dirty="0"/>
              <a:t> </a:t>
            </a:r>
            <a:r>
              <a:rPr lang="es-ES" sz="3200" b="1" dirty="0" err="1"/>
              <a:t>the</a:t>
            </a:r>
            <a:r>
              <a:rPr lang="es-ES" sz="3200" b="1" dirty="0"/>
              <a:t> link:</a:t>
            </a:r>
          </a:p>
          <a:p>
            <a:pPr algn="ctr"/>
            <a:r>
              <a:rPr lang="es-ES" sz="3200" b="1" dirty="0"/>
              <a:t>https://</a:t>
            </a:r>
            <a:r>
              <a:rPr lang="es-ES" sz="3200" b="1" dirty="0" err="1"/>
              <a:t>www.elphindiocese.ie</a:t>
            </a:r>
            <a:r>
              <a:rPr lang="es-ES" sz="3200" b="1" dirty="0"/>
              <a:t>/</a:t>
            </a:r>
            <a:r>
              <a:rPr lang="es-ES" sz="3200" b="1" dirty="0" err="1"/>
              <a:t>ambassadors</a:t>
            </a:r>
            <a:r>
              <a:rPr lang="es-ES" sz="3200" b="1" dirty="0"/>
              <a:t>/</a:t>
            </a:r>
            <a:endParaRPr lang="en-US" sz="3200" b="1"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2859" y="1098550"/>
            <a:ext cx="8115300" cy="4572000"/>
          </a:xfrm>
          <a:prstGeom prst="rect">
            <a:avLst/>
          </a:prstGeom>
        </p:spPr>
      </p:pic>
    </p:spTree>
    <p:extLst>
      <p:ext uri="{BB962C8B-B14F-4D97-AF65-F5344CB8AC3E}">
        <p14:creationId xmlns:p14="http://schemas.microsoft.com/office/powerpoint/2010/main" val="575990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4"/>
          <p:cNvSpPr/>
          <p:nvPr/>
        </p:nvSpPr>
        <p:spPr>
          <a:xfrm>
            <a:off x="-3125337" y="262684"/>
            <a:ext cx="17032406" cy="7530188"/>
          </a:xfrm>
          <a:prstGeom prst="moon">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descr="Imagen relacionad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77199" y="831888"/>
            <a:ext cx="10860541" cy="6109056"/>
          </a:xfrm>
          <a:prstGeom prst="rect">
            <a:avLst/>
          </a:prstGeom>
          <a:noFill/>
          <a:effectLst>
            <a:softEdge rad="5842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619589" y="831888"/>
            <a:ext cx="3601032" cy="4278094"/>
          </a:xfrm>
          <a:prstGeom prst="rect">
            <a:avLst/>
          </a:prstGeom>
        </p:spPr>
        <p:txBody>
          <a:bodyPr wrap="square">
            <a:spAutoFit/>
          </a:bodyPr>
          <a:lstStyle/>
          <a:p>
            <a:r>
              <a:rPr lang="en-US" sz="1600" baseline="30000" dirty="0">
                <a:latin typeface="Arial" panose="020B0604020202020204" pitchFamily="34" charset="0"/>
              </a:rPr>
              <a:t>19 </a:t>
            </a:r>
            <a:r>
              <a:rPr lang="en-US" sz="1600" dirty="0">
                <a:latin typeface="Helvetica Neue"/>
              </a:rPr>
              <a:t>On the evening of that day, the first day of the week, the doors being shut where the disciples were, for fear of the Jews, Jesus came and stood among them and said to them, “Peace be with you.” </a:t>
            </a:r>
            <a:r>
              <a:rPr lang="en-US" sz="1600" baseline="30000" dirty="0">
                <a:latin typeface="Arial" panose="020B0604020202020204" pitchFamily="34" charset="0"/>
              </a:rPr>
              <a:t>20 </a:t>
            </a:r>
            <a:r>
              <a:rPr lang="en-US" sz="1600" dirty="0">
                <a:latin typeface="Helvetica Neue"/>
              </a:rPr>
              <a:t>When he had said this, he showed them his hands and his side. Then the disciples were glad when they saw the Lord. </a:t>
            </a:r>
            <a:r>
              <a:rPr lang="en-US" sz="1600" baseline="30000" dirty="0">
                <a:latin typeface="Arial" panose="020B0604020202020204" pitchFamily="34" charset="0"/>
              </a:rPr>
              <a:t>21 </a:t>
            </a:r>
            <a:r>
              <a:rPr lang="en-US" sz="1600" dirty="0">
                <a:latin typeface="Helvetica Neue"/>
              </a:rPr>
              <a:t>Jesus said to them again, “Peace be with you. As the Father has sent me, even so I send you.” </a:t>
            </a:r>
            <a:r>
              <a:rPr lang="en-US" sz="1600" baseline="30000" dirty="0">
                <a:latin typeface="Arial" panose="020B0604020202020204" pitchFamily="34" charset="0"/>
              </a:rPr>
              <a:t>22 </a:t>
            </a:r>
            <a:r>
              <a:rPr lang="en-US" sz="1600" dirty="0">
                <a:latin typeface="Helvetica Neue"/>
              </a:rPr>
              <a:t>And when he had said this, he breathed on them, and said to them, “Receive the Holy Spirit. </a:t>
            </a:r>
            <a:r>
              <a:rPr lang="en-US" sz="1600" baseline="30000" dirty="0">
                <a:latin typeface="Arial" panose="020B0604020202020204" pitchFamily="34" charset="0"/>
              </a:rPr>
              <a:t>23 </a:t>
            </a:r>
            <a:r>
              <a:rPr lang="en-US" sz="1600" dirty="0">
                <a:latin typeface="Helvetica Neue"/>
              </a:rPr>
              <a:t>If you forgive the sins of any, they are forgiven; if you retain the sins of any, they are retained.”</a:t>
            </a:r>
          </a:p>
        </p:txBody>
      </p:sp>
      <p:sp>
        <p:nvSpPr>
          <p:cNvPr id="4" name="CuadroTexto 3"/>
          <p:cNvSpPr txBox="1"/>
          <p:nvPr/>
        </p:nvSpPr>
        <p:spPr>
          <a:xfrm>
            <a:off x="479638" y="316454"/>
            <a:ext cx="7204052" cy="461665"/>
          </a:xfrm>
          <a:prstGeom prst="rect">
            <a:avLst/>
          </a:prstGeom>
          <a:noFill/>
          <a:effectLst/>
        </p:spPr>
        <p:txBody>
          <a:bodyPr wrap="square" rtlCol="0">
            <a:spAutoFit/>
          </a:bodyPr>
          <a:lstStyle/>
          <a:p>
            <a:r>
              <a:rPr lang="en-US" sz="2400" dirty="0"/>
              <a:t>Let´s take another look at the Gospel</a:t>
            </a:r>
            <a:r>
              <a:rPr lang="en-US" sz="2400" b="1" dirty="0"/>
              <a:t>: John 20: 19 -23</a:t>
            </a:r>
          </a:p>
        </p:txBody>
      </p:sp>
      <p:sp>
        <p:nvSpPr>
          <p:cNvPr id="8" name="CuadroTexto 3"/>
          <p:cNvSpPr txBox="1"/>
          <p:nvPr/>
        </p:nvSpPr>
        <p:spPr>
          <a:xfrm>
            <a:off x="671991" y="5374209"/>
            <a:ext cx="3452807" cy="1077218"/>
          </a:xfrm>
          <a:prstGeom prst="rect">
            <a:avLst/>
          </a:prstGeom>
          <a:noFill/>
        </p:spPr>
        <p:txBody>
          <a:bodyPr wrap="square" rtlCol="0">
            <a:spAutoFit/>
          </a:bodyPr>
          <a:lstStyle/>
          <a:p>
            <a:r>
              <a:rPr lang="en-US" sz="1600" dirty="0"/>
              <a:t>As you can see, immediately after the apostles receive the Holy Spirit from Jesus, he also gives them the power to forgive sins. </a:t>
            </a:r>
          </a:p>
        </p:txBody>
      </p:sp>
    </p:spTree>
    <p:extLst>
      <p:ext uri="{BB962C8B-B14F-4D97-AF65-F5344CB8AC3E}">
        <p14:creationId xmlns:p14="http://schemas.microsoft.com/office/powerpoint/2010/main" val="688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656869" y="554826"/>
            <a:ext cx="9175557" cy="461665"/>
          </a:xfrm>
          <a:prstGeom prst="rect">
            <a:avLst/>
          </a:prstGeom>
          <a:noFill/>
        </p:spPr>
        <p:txBody>
          <a:bodyPr wrap="square" rtlCol="0">
            <a:spAutoFit/>
          </a:bodyPr>
          <a:lstStyle/>
          <a:p>
            <a:r>
              <a:rPr lang="en-US" sz="2400" b="1" dirty="0"/>
              <a:t>Forgiveness is something that is very important in our everyday lives</a:t>
            </a:r>
            <a:r>
              <a:rPr lang="en-US" dirty="0"/>
              <a:t>. </a:t>
            </a:r>
          </a:p>
        </p:txBody>
      </p:sp>
      <p:sp>
        <p:nvSpPr>
          <p:cNvPr id="5" name="CuadroTexto 4"/>
          <p:cNvSpPr txBox="1"/>
          <p:nvPr/>
        </p:nvSpPr>
        <p:spPr>
          <a:xfrm>
            <a:off x="2221287" y="5587266"/>
            <a:ext cx="8046720" cy="830997"/>
          </a:xfrm>
          <a:prstGeom prst="rect">
            <a:avLst/>
          </a:prstGeom>
          <a:noFill/>
        </p:spPr>
        <p:txBody>
          <a:bodyPr wrap="square" rtlCol="0">
            <a:spAutoFit/>
          </a:bodyPr>
          <a:lstStyle/>
          <a:p>
            <a:pPr algn="ctr"/>
            <a:r>
              <a:rPr lang="en-US" sz="2400" b="1" dirty="0"/>
              <a:t>We need to be forgiven for our sins, and we also need to learn to forgive others and ourselves. </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1043" y="1390925"/>
            <a:ext cx="5733605" cy="3743959"/>
          </a:xfrm>
          <a:prstGeom prst="rect">
            <a:avLst/>
          </a:prstGeom>
          <a:effectLst>
            <a:softEdge rad="152400"/>
          </a:effectLst>
        </p:spPr>
      </p:pic>
      <p:pic>
        <p:nvPicPr>
          <p:cNvPr id="3074" name="Picture 2" descr="Resultado de imagen de stick figures shaking han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47538" y="1783797"/>
            <a:ext cx="4749381" cy="3205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2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258504" y="362647"/>
            <a:ext cx="5199742" cy="646331"/>
          </a:xfrm>
          <a:prstGeom prst="rect">
            <a:avLst/>
          </a:prstGeom>
          <a:noFill/>
        </p:spPr>
        <p:txBody>
          <a:bodyPr wrap="square" rtlCol="0">
            <a:spAutoFit/>
          </a:bodyPr>
          <a:lstStyle/>
          <a:p>
            <a:pPr algn="ctr"/>
            <a:r>
              <a:rPr lang="en-US" dirty="0"/>
              <a:t>In the sacrament of reconciliation, Jesus forgives our sins through the priest. </a:t>
            </a:r>
          </a:p>
        </p:txBody>
      </p:sp>
      <p:sp>
        <p:nvSpPr>
          <p:cNvPr id="5" name="CuadroTexto 4"/>
          <p:cNvSpPr txBox="1"/>
          <p:nvPr/>
        </p:nvSpPr>
        <p:spPr>
          <a:xfrm>
            <a:off x="6371899" y="5568261"/>
            <a:ext cx="4711687" cy="646331"/>
          </a:xfrm>
          <a:prstGeom prst="rect">
            <a:avLst/>
          </a:prstGeom>
          <a:noFill/>
        </p:spPr>
        <p:txBody>
          <a:bodyPr wrap="square" rtlCol="0">
            <a:spAutoFit/>
          </a:bodyPr>
          <a:lstStyle/>
          <a:p>
            <a:pPr algn="ctr"/>
            <a:r>
              <a:rPr lang="en-US" dirty="0"/>
              <a:t>It is very important that we go to confession often, and that we make </a:t>
            </a:r>
            <a:r>
              <a:rPr lang="en-US" b="1" i="1" dirty="0"/>
              <a:t>good</a:t>
            </a:r>
            <a:r>
              <a:rPr lang="en-US" dirty="0"/>
              <a:t> confessions. </a:t>
            </a: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45456" y="1196604"/>
            <a:ext cx="6564574" cy="3969516"/>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104"/>
            <a:ext cx="5146617" cy="6861104"/>
          </a:xfrm>
          <a:prstGeom prst="rect">
            <a:avLst/>
          </a:prstGeom>
        </p:spPr>
      </p:pic>
    </p:spTree>
    <p:extLst>
      <p:ext uri="{BB962C8B-B14F-4D97-AF65-F5344CB8AC3E}">
        <p14:creationId xmlns:p14="http://schemas.microsoft.com/office/powerpoint/2010/main" val="48122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oon 7"/>
          <p:cNvSpPr/>
          <p:nvPr/>
        </p:nvSpPr>
        <p:spPr>
          <a:xfrm>
            <a:off x="-281353" y="-412454"/>
            <a:ext cx="15048232" cy="8191678"/>
          </a:xfrm>
          <a:prstGeom prst="moon">
            <a:avLst>
              <a:gd name="adj" fmla="val 5299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p:cNvSpPr txBox="1"/>
          <p:nvPr/>
        </p:nvSpPr>
        <p:spPr>
          <a:xfrm>
            <a:off x="709770" y="160752"/>
            <a:ext cx="11543190" cy="646331"/>
          </a:xfrm>
          <a:prstGeom prst="rect">
            <a:avLst/>
          </a:prstGeom>
          <a:noFill/>
        </p:spPr>
        <p:txBody>
          <a:bodyPr wrap="square" rtlCol="0">
            <a:spAutoFit/>
          </a:bodyPr>
          <a:lstStyle/>
          <a:p>
            <a:r>
              <a:rPr lang="en-US" sz="3600" dirty="0"/>
              <a:t>Do you know the </a:t>
            </a:r>
            <a:r>
              <a:rPr lang="en-US" sz="3600" b="1" i="1" dirty="0"/>
              <a:t>five steps </a:t>
            </a:r>
            <a:r>
              <a:rPr lang="en-US" sz="3600" dirty="0"/>
              <a:t>to making a good confession?</a:t>
            </a:r>
          </a:p>
        </p:txBody>
      </p:sp>
      <p:sp>
        <p:nvSpPr>
          <p:cNvPr id="5" name="CuadroTexto 4"/>
          <p:cNvSpPr txBox="1"/>
          <p:nvPr/>
        </p:nvSpPr>
        <p:spPr>
          <a:xfrm>
            <a:off x="2097839" y="845217"/>
            <a:ext cx="9025086" cy="523220"/>
          </a:xfrm>
          <a:prstGeom prst="rect">
            <a:avLst/>
          </a:prstGeom>
          <a:noFill/>
        </p:spPr>
        <p:txBody>
          <a:bodyPr wrap="square" rtlCol="0">
            <a:spAutoFit/>
          </a:bodyPr>
          <a:lstStyle/>
          <a:p>
            <a:r>
              <a:rPr lang="en-US" sz="2800" b="1" dirty="0"/>
              <a:t>Step 1:</a:t>
            </a:r>
            <a:r>
              <a:rPr lang="en-US" sz="2800" dirty="0"/>
              <a:t> Make a thorough examination of conscience. </a:t>
            </a:r>
          </a:p>
        </p:txBody>
      </p:sp>
      <p:sp>
        <p:nvSpPr>
          <p:cNvPr id="6" name="CuadroTexto 5"/>
          <p:cNvSpPr txBox="1"/>
          <p:nvPr/>
        </p:nvSpPr>
        <p:spPr>
          <a:xfrm>
            <a:off x="4600945" y="2110093"/>
            <a:ext cx="2641818" cy="3693319"/>
          </a:xfrm>
          <a:prstGeom prst="rect">
            <a:avLst/>
          </a:prstGeom>
          <a:noFill/>
        </p:spPr>
        <p:txBody>
          <a:bodyPr wrap="square" rtlCol="0">
            <a:spAutoFit/>
          </a:bodyPr>
          <a:lstStyle/>
          <a:p>
            <a:pPr algn="ctr"/>
            <a:r>
              <a:rPr lang="en-US" dirty="0"/>
              <a:t>This is when you take a few minutes to reflect on the sins you have committed since your last confession. It helps to do this in a quiet place where you can concentrate. You can also use an examination of conscience with questions to help you remember and examine yourself thoroughly.</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770" y="1633929"/>
            <a:ext cx="3605149" cy="4666533"/>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66519" y="1511100"/>
            <a:ext cx="3882548" cy="4891306"/>
          </a:xfrm>
          <a:prstGeom prst="rect">
            <a:avLst/>
          </a:prstGeom>
        </p:spPr>
      </p:pic>
    </p:spTree>
    <p:extLst>
      <p:ext uri="{BB962C8B-B14F-4D97-AF65-F5344CB8AC3E}">
        <p14:creationId xmlns:p14="http://schemas.microsoft.com/office/powerpoint/2010/main" val="88084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57290" y="1078236"/>
            <a:ext cx="4461582" cy="5061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371118" y="259592"/>
            <a:ext cx="10000342" cy="646331"/>
          </a:xfrm>
          <a:prstGeom prst="rect">
            <a:avLst/>
          </a:prstGeom>
          <a:noFill/>
        </p:spPr>
        <p:txBody>
          <a:bodyPr wrap="square" rtlCol="0">
            <a:spAutoFit/>
          </a:bodyPr>
          <a:lstStyle/>
          <a:p>
            <a:r>
              <a:rPr lang="en-US" b="1" dirty="0"/>
              <a:t>Don</a:t>
            </a:r>
            <a:r>
              <a:rPr lang="es-ES" b="1" dirty="0"/>
              <a:t>´t </a:t>
            </a:r>
            <a:r>
              <a:rPr lang="es-ES" b="1" dirty="0" err="1"/>
              <a:t>forget</a:t>
            </a:r>
            <a:r>
              <a:rPr lang="es-ES" b="1" dirty="0"/>
              <a:t>, </a:t>
            </a:r>
            <a:r>
              <a:rPr lang="es-ES" b="1" dirty="0" err="1"/>
              <a:t>not</a:t>
            </a:r>
            <a:r>
              <a:rPr lang="es-ES" b="1" dirty="0"/>
              <a:t> </a:t>
            </a:r>
            <a:r>
              <a:rPr lang="es-ES" b="1" dirty="0" err="1"/>
              <a:t>all</a:t>
            </a:r>
            <a:r>
              <a:rPr lang="es-ES" b="1" dirty="0"/>
              <a:t> </a:t>
            </a:r>
            <a:r>
              <a:rPr lang="es-ES" b="1" dirty="0" err="1"/>
              <a:t>sins</a:t>
            </a:r>
            <a:r>
              <a:rPr lang="es-ES" b="1" dirty="0"/>
              <a:t> are </a:t>
            </a:r>
            <a:r>
              <a:rPr lang="es-ES" b="1" dirty="0" err="1"/>
              <a:t>the</a:t>
            </a:r>
            <a:r>
              <a:rPr lang="es-ES" b="1" dirty="0"/>
              <a:t> </a:t>
            </a:r>
            <a:r>
              <a:rPr lang="es-ES" b="1" dirty="0" err="1"/>
              <a:t>same</a:t>
            </a:r>
            <a:r>
              <a:rPr lang="es-ES" b="1" dirty="0"/>
              <a:t>! </a:t>
            </a:r>
            <a:r>
              <a:rPr lang="en-US" b="1" dirty="0"/>
              <a:t>When you examine your conscience, its very important to distinguish between the two different types of sins: </a:t>
            </a:r>
            <a:r>
              <a:rPr lang="en-US" b="1" i="1" dirty="0"/>
              <a:t>mortal sin </a:t>
            </a:r>
            <a:r>
              <a:rPr lang="en-US" b="1" dirty="0"/>
              <a:t>and </a:t>
            </a:r>
            <a:r>
              <a:rPr lang="en-US" b="1" i="1" dirty="0"/>
              <a:t>venial sin.</a:t>
            </a:r>
          </a:p>
        </p:txBody>
      </p:sp>
      <p:sp>
        <p:nvSpPr>
          <p:cNvPr id="8" name="CuadroTexto 7"/>
          <p:cNvSpPr txBox="1"/>
          <p:nvPr/>
        </p:nvSpPr>
        <p:spPr>
          <a:xfrm>
            <a:off x="371118" y="947953"/>
            <a:ext cx="6150452" cy="1200329"/>
          </a:xfrm>
          <a:prstGeom prst="rect">
            <a:avLst/>
          </a:prstGeom>
          <a:noFill/>
        </p:spPr>
        <p:txBody>
          <a:bodyPr wrap="square" rtlCol="0">
            <a:spAutoFit/>
          </a:bodyPr>
          <a:lstStyle/>
          <a:p>
            <a:r>
              <a:rPr lang="en-US" i="1" dirty="0"/>
              <a:t>Mortal sins </a:t>
            </a:r>
            <a:r>
              <a:rPr lang="en-US" dirty="0"/>
              <a:t>are serious sins that close the door on God’s love. The door can only be opened from His side, when He prompts us to come and ask for His forgiveness. We lose the grace of God when we commit mortal sins. </a:t>
            </a:r>
          </a:p>
        </p:txBody>
      </p:sp>
      <p:sp>
        <p:nvSpPr>
          <p:cNvPr id="4" name="CuadroTexto 3"/>
          <p:cNvSpPr txBox="1"/>
          <p:nvPr/>
        </p:nvSpPr>
        <p:spPr>
          <a:xfrm>
            <a:off x="371118" y="5782962"/>
            <a:ext cx="4936419" cy="646331"/>
          </a:xfrm>
          <a:prstGeom prst="rect">
            <a:avLst/>
          </a:prstGeom>
          <a:noFill/>
        </p:spPr>
        <p:txBody>
          <a:bodyPr wrap="square" rtlCol="0">
            <a:spAutoFit/>
          </a:bodyPr>
          <a:lstStyle/>
          <a:p>
            <a:r>
              <a:rPr lang="en-US" dirty="0"/>
              <a:t>You might ask, how can I tell the difference between a mortal sin and a venial sin?</a:t>
            </a:r>
          </a:p>
        </p:txBody>
      </p:sp>
      <p:sp>
        <p:nvSpPr>
          <p:cNvPr id="2" name="CuadroTexto 1"/>
          <p:cNvSpPr txBox="1"/>
          <p:nvPr/>
        </p:nvSpPr>
        <p:spPr>
          <a:xfrm>
            <a:off x="7332281" y="1367326"/>
            <a:ext cx="3911600" cy="369332"/>
          </a:xfrm>
          <a:prstGeom prst="rect">
            <a:avLst/>
          </a:prstGeom>
          <a:noFill/>
        </p:spPr>
        <p:txBody>
          <a:bodyPr wrap="square" rtlCol="0">
            <a:spAutoFit/>
          </a:bodyPr>
          <a:lstStyle/>
          <a:p>
            <a:r>
              <a:rPr lang="en-US" b="1" dirty="0">
                <a:solidFill>
                  <a:schemeClr val="bg1"/>
                </a:solidFill>
              </a:rPr>
              <a:t>A sin is mortal if:</a:t>
            </a:r>
          </a:p>
        </p:txBody>
      </p:sp>
      <p:sp>
        <p:nvSpPr>
          <p:cNvPr id="7" name="CuadroTexto 6"/>
          <p:cNvSpPr txBox="1"/>
          <p:nvPr/>
        </p:nvSpPr>
        <p:spPr>
          <a:xfrm>
            <a:off x="7310509" y="1893586"/>
            <a:ext cx="3911600" cy="2308324"/>
          </a:xfrm>
          <a:prstGeom prst="rect">
            <a:avLst/>
          </a:prstGeom>
          <a:noFill/>
        </p:spPr>
        <p:txBody>
          <a:bodyPr wrap="square" rtlCol="0">
            <a:spAutoFit/>
          </a:bodyPr>
          <a:lstStyle/>
          <a:p>
            <a:r>
              <a:rPr lang="en-US" dirty="0">
                <a:solidFill>
                  <a:schemeClr val="bg1"/>
                </a:solidFill>
              </a:rPr>
              <a:t>1) It involves doing something that is extremely serious. In the Gospel Jesus told the Rich Young Man that the commandments he needed to follow to gain eternal life are: Do not kill, Do not commit adultery, Do not steal, Do not bear false witness, Do not defraud, </a:t>
            </a:r>
            <a:r>
              <a:rPr lang="en-US" dirty="0" err="1">
                <a:solidFill>
                  <a:schemeClr val="bg1"/>
                </a:solidFill>
              </a:rPr>
              <a:t>Honour</a:t>
            </a:r>
            <a:r>
              <a:rPr lang="en-US" dirty="0">
                <a:solidFill>
                  <a:schemeClr val="bg1"/>
                </a:solidFill>
              </a:rPr>
              <a:t> your father and your mother</a:t>
            </a:r>
          </a:p>
        </p:txBody>
      </p:sp>
      <p:sp>
        <p:nvSpPr>
          <p:cNvPr id="9" name="CuadroTexto 8"/>
          <p:cNvSpPr txBox="1"/>
          <p:nvPr/>
        </p:nvSpPr>
        <p:spPr>
          <a:xfrm>
            <a:off x="7332281" y="4358838"/>
            <a:ext cx="3911600" cy="646331"/>
          </a:xfrm>
          <a:prstGeom prst="rect">
            <a:avLst/>
          </a:prstGeom>
          <a:noFill/>
        </p:spPr>
        <p:txBody>
          <a:bodyPr wrap="square" rtlCol="0">
            <a:spAutoFit/>
          </a:bodyPr>
          <a:lstStyle/>
          <a:p>
            <a:r>
              <a:rPr lang="en-US" dirty="0">
                <a:solidFill>
                  <a:schemeClr val="bg1"/>
                </a:solidFill>
              </a:rPr>
              <a:t>2) It is something that I know and understand is very wrong</a:t>
            </a:r>
          </a:p>
        </p:txBody>
      </p:sp>
      <p:sp>
        <p:nvSpPr>
          <p:cNvPr id="10" name="CuadroTexto 9"/>
          <p:cNvSpPr txBox="1"/>
          <p:nvPr/>
        </p:nvSpPr>
        <p:spPr>
          <a:xfrm>
            <a:off x="7332280" y="5192741"/>
            <a:ext cx="4186591" cy="646331"/>
          </a:xfrm>
          <a:prstGeom prst="rect">
            <a:avLst/>
          </a:prstGeom>
          <a:noFill/>
        </p:spPr>
        <p:txBody>
          <a:bodyPr wrap="square" rtlCol="0">
            <a:spAutoFit/>
          </a:bodyPr>
          <a:lstStyle/>
          <a:p>
            <a:r>
              <a:rPr lang="en-US" dirty="0">
                <a:solidFill>
                  <a:schemeClr val="bg1"/>
                </a:solidFill>
              </a:rPr>
              <a:t>3) It is something I do with my full freedom, without being forced by anybody</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6044" y="2267645"/>
            <a:ext cx="4800600" cy="3438525"/>
          </a:xfrm>
          <a:prstGeom prst="rect">
            <a:avLst/>
          </a:prstGeom>
        </p:spPr>
      </p:pic>
    </p:spTree>
    <p:extLst>
      <p:ext uri="{BB962C8B-B14F-4D97-AF65-F5344CB8AC3E}">
        <p14:creationId xmlns:p14="http://schemas.microsoft.com/office/powerpoint/2010/main" val="61780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4" grpId="0"/>
      <p:bldP spid="2" grpId="0"/>
      <p:bldP spid="7"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49735" y="2452262"/>
            <a:ext cx="2195936" cy="2862322"/>
          </a:xfrm>
          <a:prstGeom prst="rect">
            <a:avLst/>
          </a:prstGeom>
          <a:noFill/>
        </p:spPr>
        <p:txBody>
          <a:bodyPr wrap="square" rtlCol="0">
            <a:spAutoFit/>
          </a:bodyPr>
          <a:lstStyle/>
          <a:p>
            <a:r>
              <a:rPr lang="en-US" dirty="0"/>
              <a:t>The second type of sin is called venial sin. These sins are less serious, and they damage our relationship with God. You do not have to say all of your venial sins when you go to confession. </a:t>
            </a:r>
          </a:p>
        </p:txBody>
      </p:sp>
      <p:sp>
        <p:nvSpPr>
          <p:cNvPr id="6" name="CuadroTexto 5"/>
          <p:cNvSpPr txBox="1"/>
          <p:nvPr/>
        </p:nvSpPr>
        <p:spPr>
          <a:xfrm>
            <a:off x="9849841" y="2452262"/>
            <a:ext cx="2094613" cy="2862322"/>
          </a:xfrm>
          <a:prstGeom prst="rect">
            <a:avLst/>
          </a:prstGeom>
          <a:noFill/>
        </p:spPr>
        <p:txBody>
          <a:bodyPr wrap="square" rtlCol="0">
            <a:spAutoFit/>
          </a:bodyPr>
          <a:lstStyle/>
          <a:p>
            <a:r>
              <a:rPr lang="en-US" dirty="0"/>
              <a:t>However, if you have committed any mortal sins, you must say them for the confession to be valid. If you knowingly leave them out, it´s as if you have not gone to confession.</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7767" y="2265407"/>
            <a:ext cx="6479978" cy="323603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1641" y="562258"/>
            <a:ext cx="5312229" cy="913039"/>
          </a:xfrm>
          <a:prstGeom prst="rect">
            <a:avLst/>
          </a:prstGeom>
        </p:spPr>
      </p:pic>
    </p:spTree>
    <p:extLst>
      <p:ext uri="{BB962C8B-B14F-4D97-AF65-F5344CB8AC3E}">
        <p14:creationId xmlns:p14="http://schemas.microsoft.com/office/powerpoint/2010/main" val="35914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023859" y="821865"/>
            <a:ext cx="5644975" cy="5509200"/>
          </a:xfrm>
          <a:prstGeom prst="rect">
            <a:avLst/>
          </a:prstGeom>
          <a:noFill/>
        </p:spPr>
        <p:txBody>
          <a:bodyPr wrap="square" rtlCol="0">
            <a:spAutoFit/>
          </a:bodyPr>
          <a:lstStyle/>
          <a:p>
            <a:r>
              <a:rPr lang="en-US" sz="3200" b="1" dirty="0"/>
              <a:t>But remember, do not be afraid to go to confession or to say that you´ve committed a mortal sin! The priest is used to hearing confessions and, like Jesus, does not want to punish you. When you make good confessions, you bring joy to the Heart of Jesus. He is always waiting for you to ask for forgiveness with open arms. </a:t>
            </a:r>
          </a:p>
        </p:txBody>
      </p:sp>
      <p:pic>
        <p:nvPicPr>
          <p:cNvPr id="3"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5411449" cy="7152931"/>
          </a:xfrm>
          <a:prstGeom prst="rect">
            <a:avLst/>
          </a:prstGeom>
        </p:spPr>
      </p:pic>
    </p:spTree>
    <p:extLst>
      <p:ext uri="{BB962C8B-B14F-4D97-AF65-F5344CB8AC3E}">
        <p14:creationId xmlns:p14="http://schemas.microsoft.com/office/powerpoint/2010/main" val="190767778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TotalTime>
  <Words>1729</Words>
  <Application>Microsoft Office PowerPoint</Application>
  <PresentationFormat>Widescreen</PresentationFormat>
  <Paragraphs>68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Helvetica Neue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Sheena Darcy</cp:lastModifiedBy>
  <cp:revision>81</cp:revision>
  <dcterms:created xsi:type="dcterms:W3CDTF">2019-02-13T16:14:43Z</dcterms:created>
  <dcterms:modified xsi:type="dcterms:W3CDTF">2019-03-22T09:26:28Z</dcterms:modified>
</cp:coreProperties>
</file>